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 id="2147483665" r:id="rId2"/>
    <p:sldMasterId id="2147483666" r:id="rId3"/>
  </p:sldMasterIdLst>
  <p:notesMasterIdLst>
    <p:notesMasterId r:id="rId23"/>
  </p:notesMasterIdLst>
  <p:sldIdLst>
    <p:sldId id="256" r:id="rId4"/>
    <p:sldId id="258" r:id="rId5"/>
    <p:sldId id="466" r:id="rId6"/>
    <p:sldId id="456" r:id="rId7"/>
    <p:sldId id="455" r:id="rId8"/>
    <p:sldId id="260" r:id="rId9"/>
    <p:sldId id="467" r:id="rId10"/>
    <p:sldId id="261" r:id="rId11"/>
    <p:sldId id="264" r:id="rId12"/>
    <p:sldId id="457" r:id="rId13"/>
    <p:sldId id="459" r:id="rId14"/>
    <p:sldId id="460" r:id="rId15"/>
    <p:sldId id="461" r:id="rId16"/>
    <p:sldId id="462" r:id="rId17"/>
    <p:sldId id="463" r:id="rId18"/>
    <p:sldId id="288" r:id="rId19"/>
    <p:sldId id="465" r:id="rId20"/>
    <p:sldId id="281" r:id="rId21"/>
    <p:sldId id="283" r:id="rId22"/>
  </p:sldIdLst>
  <p:sldSz cx="9144000" cy="6858000" type="screen4x3"/>
  <p:notesSz cx="6735763" cy="9866313"/>
  <p:embeddedFontLst>
    <p:embeddedFont>
      <p:font typeface="Bodoni" panose="020B0604020202020204" charset="0"/>
      <p:regular r:id="rId24"/>
      <p:bold r:id="rId25"/>
      <p:italic r:id="rId26"/>
      <p:boldItalic r:id="rId27"/>
    </p:embeddedFont>
    <p:embeddedFont>
      <p:font typeface="Calibri" panose="020F0502020204030204" pitchFamily="34" charset="0"/>
      <p:regular r:id="rId28"/>
      <p:bold r:id="rId29"/>
      <p:italic r:id="rId30"/>
      <p:boldItalic r:id="rId31"/>
    </p:embeddedFont>
    <p:embeddedFont>
      <p:font typeface="Cambria Math" panose="02040503050406030204" pitchFamily="18" charset="0"/>
      <p:regular r:id="rId32"/>
    </p:embeddedFont>
    <p:embeddedFont>
      <p:font typeface="Garamond" panose="02020404030301010803" pitchFamily="18" charset="0"/>
      <p:regular r:id="rId33"/>
      <p:bold r:id="rId34"/>
      <p:italic r:id="rId35"/>
    </p:embeddedFont>
    <p:embeddedFont>
      <p:font typeface="MS Mincho" panose="02020609040205080304" pitchFamily="49" charset="-128"/>
      <p:regular r:id="rId36"/>
    </p:embeddedFont>
    <p:embeddedFont>
      <p:font typeface="SimSun" panose="02010600030101010101" pitchFamily="2" charset="-122"/>
      <p:regular r:id="rId37"/>
    </p:embeddedFont>
    <p:embeddedFont>
      <p:font typeface="Tahoma" panose="020B0604030504040204" pitchFamily="34" charset="0"/>
      <p:regular r:id="rId38"/>
      <p:bold r:id="rId39"/>
    </p:embeddedFont>
    <p:embeddedFont>
      <p:font typeface="Verdana" panose="020B0604030504040204" pitchFamily="34" charset="0"/>
      <p:regular r:id="rId40"/>
      <p:bold r:id="rId41"/>
      <p:italic r:id="rId42"/>
      <p:boldItalic r:id="rId43"/>
    </p:embeddedFont>
    <p:embeddedFont>
      <p:font typeface="Vrinda" panose="020B0502040204020203" pitchFamily="34" charset="0"/>
      <p:regular r:id="rId44"/>
      <p:bold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8492A81-A689-4F64-84F5-35F7C40A0220}">
  <a:tblStyle styleId="{98492A81-A689-4F64-84F5-35F7C40A022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200" autoAdjust="0"/>
    <p:restoredTop sz="78330" autoAdjust="0"/>
  </p:normalViewPr>
  <p:slideViewPr>
    <p:cSldViewPr snapToGrid="0">
      <p:cViewPr varScale="1">
        <p:scale>
          <a:sx n="110" d="100"/>
          <a:sy n="110" d="100"/>
        </p:scale>
        <p:origin x="906" y="114"/>
      </p:cViewPr>
      <p:guideLst>
        <p:guide orient="horz" pos="2160"/>
        <p:guide pos="2880"/>
      </p:guideLst>
    </p:cSldViewPr>
  </p:slideViewPr>
  <p:notesTextViewPr>
    <p:cViewPr>
      <p:scale>
        <a:sx n="3" d="2"/>
        <a:sy n="3" d="2"/>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18.xml"/><Relationship Id="rId34" Type="http://schemas.openxmlformats.org/officeDocument/2006/relationships/font" Target="fonts/font11.fntdata"/><Relationship Id="rId42" Type="http://schemas.openxmlformats.org/officeDocument/2006/relationships/font" Target="fonts/font19.fntdata"/><Relationship Id="rId47"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font" Target="fonts/font6.fntdata"/><Relationship Id="rId11" Type="http://schemas.openxmlformats.org/officeDocument/2006/relationships/slide" Target="slides/slide8.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font" Target="fonts/font22.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49"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8.fntdata"/><Relationship Id="rId44" Type="http://schemas.openxmlformats.org/officeDocument/2006/relationships/font" Target="fonts/font21.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font" Target="fonts/font20.fntdata"/><Relationship Id="rId48" Type="http://schemas.openxmlformats.org/officeDocument/2006/relationships/theme" Target="theme/theme1.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presProps" Target="presProps.xml"/><Relationship Id="rId20" Type="http://schemas.openxmlformats.org/officeDocument/2006/relationships/slide" Target="slides/slide17.xml"/><Relationship Id="rId41"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3.xml"/></Relationships>
</file>

<file path=ppt/media/image1.png>
</file>

<file path=ppt/media/image10.png>
</file>

<file path=ppt/media/image11.jpg>
</file>

<file path=ppt/media/image12.PNG>
</file>

<file path=ppt/media/image2.png>
</file>

<file path=ppt/media/image29.png>
</file>

<file path=ppt/media/image3.png>
</file>

<file path=ppt/media/image30.png>
</file>

<file path=ppt/media/image31.png>
</file>

<file path=ppt/media/image34.png>
</file>

<file path=ppt/media/image35.png>
</file>

<file path=ppt/media/image37.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423137059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bc1e700c2a_0_219:notes"/>
          <p:cNvSpPr>
            <a:spLocks noGrp="1" noRot="1" noChangeAspect="1"/>
          </p:cNvSpPr>
          <p:nvPr>
            <p:ph type="sldImg" idx="2"/>
          </p:nvPr>
        </p:nvSpPr>
        <p:spPr>
          <a:xfrm>
            <a:off x="-990600" y="995363"/>
            <a:ext cx="6634163" cy="4976812"/>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68" name="Google Shape;168;gbc1e700c2a_0_219:notes"/>
          <p:cNvSpPr txBox="1">
            <a:spLocks noGrp="1"/>
          </p:cNvSpPr>
          <p:nvPr>
            <p:ph type="body" idx="1"/>
          </p:nvPr>
        </p:nvSpPr>
        <p:spPr>
          <a:xfrm>
            <a:off x="465353" y="6304119"/>
            <a:ext cx="3722938" cy="5972227"/>
          </a:xfrm>
          <a:prstGeom prst="rect">
            <a:avLst/>
          </a:prstGeom>
          <a:noFill/>
          <a:ln>
            <a:noFill/>
          </a:ln>
        </p:spPr>
        <p:txBody>
          <a:bodyPr spcFirstLastPara="1" wrap="square" lIns="91417" tIns="45696" rIns="91417" bIns="45696" anchor="t" anchorCtr="0">
            <a:noAutofit/>
          </a:bodyPr>
          <a:lstStyle/>
          <a:p>
            <a:pPr marL="0" indent="0">
              <a:lnSpc>
                <a:spcPct val="115000"/>
              </a:lnSpc>
              <a:buClr>
                <a:schemeClr val="dk1"/>
              </a:buClr>
              <a:buNone/>
            </a:pPr>
            <a:r>
              <a:rPr lang="en-US" altLang="ja" sz="1200" dirty="0">
                <a:solidFill>
                  <a:schemeClr val="dk1"/>
                </a:solidFill>
              </a:rPr>
              <a:t>The title is  American Sign Language Recognition by extracting feature from Hand Pose Estimation</a:t>
            </a:r>
          </a:p>
          <a:p>
            <a:pPr marL="0" indent="0">
              <a:lnSpc>
                <a:spcPct val="115000"/>
              </a:lnSpc>
              <a:buClr>
                <a:schemeClr val="dk1"/>
              </a:buClr>
              <a:buNone/>
            </a:pPr>
            <a:endParaRPr lang="en-US" altLang="ja-JP" sz="1200" dirty="0">
              <a:solidFill>
                <a:schemeClr val="dk1"/>
              </a:solidFill>
            </a:endParaRPr>
          </a:p>
          <a:p>
            <a:pPr marL="0" indent="0" defTabSz="914315">
              <a:lnSpc>
                <a:spcPct val="115000"/>
              </a:lnSpc>
              <a:buClr>
                <a:schemeClr val="dk1"/>
              </a:buClr>
              <a:buNone/>
              <a:defRPr/>
            </a:pPr>
            <a:r>
              <a:rPr lang="ja-JP" altLang="en-US" sz="1200" dirty="0">
                <a:solidFill>
                  <a:schemeClr val="dk1"/>
                </a:solidFill>
              </a:rPr>
              <a:t>本日は、アメリカ手話の指文字認識についてお話ししたいと思います。</a:t>
            </a:r>
            <a:endParaRPr lang="en-US" altLang="ja" sz="1200" dirty="0">
              <a:solidFill>
                <a:schemeClr val="dk1"/>
              </a:solidFill>
            </a:endParaRPr>
          </a:p>
          <a:p>
            <a:pPr marL="0" indent="0">
              <a:lnSpc>
                <a:spcPct val="115000"/>
              </a:lnSpc>
              <a:buClr>
                <a:schemeClr val="dk1"/>
              </a:buClr>
              <a:buNone/>
            </a:pPr>
            <a:endParaRPr sz="1200" dirty="0">
              <a:solidFill>
                <a:schemeClr val="dk1"/>
              </a:solidFill>
            </a:endParaRPr>
          </a:p>
          <a:p>
            <a:pPr marL="0" indent="0">
              <a:buClr>
                <a:schemeClr val="dk1"/>
              </a:buClr>
              <a:buSzPts val="1200"/>
              <a:buNone/>
            </a:pPr>
            <a:endParaRPr sz="1200" dirty="0"/>
          </a:p>
        </p:txBody>
      </p:sp>
      <p:sp>
        <p:nvSpPr>
          <p:cNvPr id="169" name="Google Shape;169;gbc1e700c2a_0_219:notes"/>
          <p:cNvSpPr txBox="1"/>
          <p:nvPr/>
        </p:nvSpPr>
        <p:spPr>
          <a:xfrm>
            <a:off x="2635924" y="12605931"/>
            <a:ext cx="2016604" cy="663581"/>
          </a:xfrm>
          <a:prstGeom prst="rect">
            <a:avLst/>
          </a:prstGeom>
          <a:noFill/>
          <a:ln>
            <a:noFill/>
          </a:ln>
        </p:spPr>
        <p:txBody>
          <a:bodyPr spcFirstLastPara="1" wrap="square" lIns="91417" tIns="45696" rIns="91417" bIns="45696" anchor="b" anchorCtr="0">
            <a:noAutofit/>
          </a:bodyPr>
          <a:lstStyle/>
          <a:p>
            <a:pPr algn="r">
              <a:buSzPts val="1200"/>
            </a:pPr>
            <a:fld id="{00000000-1234-1234-1234-123412341234}" type="slidenum">
              <a:rPr lang="en-US" altLang="ja" sz="1200"/>
              <a:pPr algn="r">
                <a:buSzPts val="1200"/>
              </a:pPr>
              <a:t>1</a:t>
            </a:fld>
            <a:endParaRPr/>
          </a:p>
        </p:txBody>
      </p:sp>
    </p:spTree>
    <p:extLst>
      <p:ext uri="{BB962C8B-B14F-4D97-AF65-F5344CB8AC3E}">
        <p14:creationId xmlns:p14="http://schemas.microsoft.com/office/powerpoint/2010/main" val="14288278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456798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90117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603755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33295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868172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bc1e700c2a_0_435: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8" name="Google Shape;228;gbc1e700c2a_0_435: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gn="just">
              <a:buClr>
                <a:schemeClr val="dk1"/>
              </a:buClr>
              <a:buNone/>
            </a:pPr>
            <a:endParaRPr sz="1200" dirty="0">
              <a:solidFill>
                <a:schemeClr val="dk1"/>
              </a:solidFill>
            </a:endParaRPr>
          </a:p>
        </p:txBody>
      </p:sp>
    </p:spTree>
    <p:extLst>
      <p:ext uri="{BB962C8B-B14F-4D97-AF65-F5344CB8AC3E}">
        <p14:creationId xmlns:p14="http://schemas.microsoft.com/office/powerpoint/2010/main" val="33560305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bc1e700c2a_0_435: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8" name="Google Shape;228;gbc1e700c2a_0_435: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gn="just">
              <a:buClr>
                <a:schemeClr val="dk1"/>
              </a:buClr>
              <a:buNone/>
            </a:pPr>
            <a:endParaRPr sz="1200" dirty="0">
              <a:solidFill>
                <a:schemeClr val="dk1"/>
              </a:solidFill>
            </a:endParaRPr>
          </a:p>
        </p:txBody>
      </p:sp>
    </p:spTree>
    <p:extLst>
      <p:ext uri="{BB962C8B-B14F-4D97-AF65-F5344CB8AC3E}">
        <p14:creationId xmlns:p14="http://schemas.microsoft.com/office/powerpoint/2010/main" val="24300078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bc1e700c2a_0_463: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7" name="Google Shape;417;gbc1e700c2a_0_463: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indent="0">
              <a:lnSpc>
                <a:spcPct val="115000"/>
              </a:lnSpc>
              <a:buNone/>
            </a:pPr>
            <a:endParaRPr lang="en-US" altLang="ja-JP" sz="1200" dirty="0"/>
          </a:p>
        </p:txBody>
      </p:sp>
    </p:spTree>
    <p:extLst>
      <p:ext uri="{BB962C8B-B14F-4D97-AF65-F5344CB8AC3E}">
        <p14:creationId xmlns:p14="http://schemas.microsoft.com/office/powerpoint/2010/main" val="17226326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bc92eb757a_0_140: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433" name="Google Shape;433;gbc92eb757a_0_140:notes"/>
          <p:cNvSpPr txBox="1">
            <a:spLocks noGrp="1"/>
          </p:cNvSpPr>
          <p:nvPr>
            <p:ph type="body" idx="1"/>
          </p:nvPr>
        </p:nvSpPr>
        <p:spPr>
          <a:xfrm>
            <a:off x="897313" y="4688919"/>
            <a:ext cx="4941033" cy="4437899"/>
          </a:xfrm>
          <a:prstGeom prst="rect">
            <a:avLst/>
          </a:prstGeom>
          <a:noFill/>
          <a:ln>
            <a:noFill/>
          </a:ln>
        </p:spPr>
        <p:txBody>
          <a:bodyPr spcFirstLastPara="1" wrap="square" lIns="94516" tIns="47246" rIns="94516" bIns="47246" anchor="t" anchorCtr="0">
            <a:noAutofit/>
          </a:bodyPr>
          <a:lstStyle/>
          <a:p>
            <a:pPr marL="0" indent="0">
              <a:buSzPts val="1400"/>
              <a:buNone/>
            </a:pPr>
            <a:endParaRPr dirty="0"/>
          </a:p>
        </p:txBody>
      </p:sp>
      <p:sp>
        <p:nvSpPr>
          <p:cNvPr id="434" name="Google Shape;434;gbc92eb757a_0_140:notes"/>
          <p:cNvSpPr txBox="1">
            <a:spLocks noGrp="1"/>
          </p:cNvSpPr>
          <p:nvPr>
            <p:ph type="sldNum" idx="12"/>
          </p:nvPr>
        </p:nvSpPr>
        <p:spPr>
          <a:xfrm>
            <a:off x="3818692" y="9373229"/>
            <a:ext cx="2917063" cy="493316"/>
          </a:xfrm>
          <a:prstGeom prst="rect">
            <a:avLst/>
          </a:prstGeom>
          <a:noFill/>
          <a:ln>
            <a:noFill/>
          </a:ln>
        </p:spPr>
        <p:txBody>
          <a:bodyPr spcFirstLastPara="1" wrap="square" lIns="94516" tIns="47246" rIns="94516" bIns="47246" anchor="b" anchorCtr="0">
            <a:noAutofit/>
          </a:bodyPr>
          <a:lstStyle/>
          <a:p>
            <a:pPr algn="r">
              <a:buSzPts val="1400"/>
            </a:pPr>
            <a:fld id="{00000000-1234-1234-1234-123412341234}" type="slidenum">
              <a:rPr lang="en-US" altLang="ja"/>
              <a:pPr algn="r">
                <a:buSzPts val="1400"/>
              </a:pPr>
              <a:t>19</a:t>
            </a:fld>
            <a:endParaRPr/>
          </a:p>
        </p:txBody>
      </p:sp>
    </p:spTree>
    <p:extLst>
      <p:ext uri="{BB962C8B-B14F-4D97-AF65-F5344CB8AC3E}">
        <p14:creationId xmlns:p14="http://schemas.microsoft.com/office/powerpoint/2010/main" val="32778423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bc1e700c2a_0_413: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6" name="Google Shape;186;gbc1e700c2a_0_413: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gn="just">
              <a:buClr>
                <a:schemeClr val="dk1"/>
              </a:buClr>
              <a:buNone/>
            </a:pPr>
            <a:r>
              <a:rPr lang="en-US" altLang="ja" sz="1200">
                <a:solidFill>
                  <a:schemeClr val="dk1"/>
                </a:solidFill>
              </a:rPr>
              <a:t>I will talk about background of this research. We usually use a variety of methods to input text. One of the main examples is keyboard input. Keyboard input is the current mainstream input method and is used by many people. However, keyboards can come into contact with an unspecified number of people. It is said that many bacteria exist on a keyboard that has not been sterilized, and this is a major drawback from a hygiene standpoint. In recent years, there has been a growing demand for non-contact interfaces that allow input without the hand touching the object. For example, there have been studies using various types of devices such as wearable sensors, cameras with built-in depth sensors such as Kinect, eye movements, and even leap motion. These devices allow users to input text without touching the keyboard. They are able to input text without touching is quite hygienic, and is expected to reduce the risk of contact infections. However, sensors with depth sensors such as kinect are expensive and not very convenient to use. </a:t>
            </a:r>
            <a:endParaRPr sz="1200">
              <a:solidFill>
                <a:schemeClr val="dk1"/>
              </a:solidFill>
            </a:endParaRPr>
          </a:p>
          <a:p>
            <a:pPr marL="0" indent="0" algn="just">
              <a:buClr>
                <a:schemeClr val="dk1"/>
              </a:buClr>
              <a:buNone/>
            </a:pPr>
            <a:endParaRPr sz="1200">
              <a:solidFill>
                <a:schemeClr val="dk1"/>
              </a:solidFill>
            </a:endParaRPr>
          </a:p>
          <a:p>
            <a:pPr marL="0" indent="0" algn="just">
              <a:buClr>
                <a:schemeClr val="dk1"/>
              </a:buClr>
              <a:buNone/>
            </a:pPr>
            <a:endParaRPr sz="1200">
              <a:solidFill>
                <a:schemeClr val="dk1"/>
              </a:solidFill>
            </a:endParaRPr>
          </a:p>
          <a:p>
            <a:pPr marL="0" indent="0" algn="just">
              <a:buClr>
                <a:schemeClr val="dk1"/>
              </a:buClr>
              <a:buNone/>
            </a:pPr>
            <a:endParaRPr sz="1200">
              <a:solidFill>
                <a:schemeClr val="dk1"/>
              </a:solidFill>
            </a:endParaRPr>
          </a:p>
          <a:p>
            <a:pPr marL="0" indent="0" algn="just">
              <a:buClr>
                <a:schemeClr val="dk1"/>
              </a:buClr>
              <a:buNone/>
            </a:pPr>
            <a:endParaRPr sz="1200">
              <a:solidFill>
                <a:schemeClr val="dk1"/>
              </a:solidFill>
            </a:endParaRPr>
          </a:p>
        </p:txBody>
      </p:sp>
    </p:spTree>
    <p:extLst>
      <p:ext uri="{BB962C8B-B14F-4D97-AF65-F5344CB8AC3E}">
        <p14:creationId xmlns:p14="http://schemas.microsoft.com/office/powerpoint/2010/main" val="30123286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bc1e700c2a_0_413: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6" name="Google Shape;186;gbc1e700c2a_0_413: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gn="just">
              <a:buClr>
                <a:schemeClr val="dk1"/>
              </a:buClr>
              <a:buNone/>
            </a:pPr>
            <a:r>
              <a:rPr lang="en-US" altLang="ja" sz="1200">
                <a:solidFill>
                  <a:schemeClr val="dk1"/>
                </a:solidFill>
              </a:rPr>
              <a:t>I will talk about background of this research. We usually use a variety of methods to input text. One of the main examples is keyboard input. Keyboard input is the current mainstream input method and is used by many people. However, keyboards can come into contact with an unspecified number of people. It is said that many bacteria exist on a keyboard that has not been sterilized, and this is a major drawback from a hygiene standpoint. In recent years, there has been a growing demand for non-contact interfaces that allow input without the hand touching the object. For example, there have been studies using various types of devices such as wearable sensors, cameras with built-in depth sensors such as Kinect, eye movements, and even leap motion. These devices allow users to input text without touching the keyboard. They are able to input text without touching is quite hygienic, and is expected to reduce the risk of contact infections. However, sensors with depth sensors such as kinect are expensive and not very convenient to use. </a:t>
            </a:r>
            <a:endParaRPr sz="1200">
              <a:solidFill>
                <a:schemeClr val="dk1"/>
              </a:solidFill>
            </a:endParaRPr>
          </a:p>
          <a:p>
            <a:pPr marL="0" indent="0" algn="just">
              <a:buClr>
                <a:schemeClr val="dk1"/>
              </a:buClr>
              <a:buNone/>
            </a:pPr>
            <a:endParaRPr sz="1200">
              <a:solidFill>
                <a:schemeClr val="dk1"/>
              </a:solidFill>
            </a:endParaRPr>
          </a:p>
          <a:p>
            <a:pPr marL="0" indent="0" algn="just">
              <a:buClr>
                <a:schemeClr val="dk1"/>
              </a:buClr>
              <a:buNone/>
            </a:pPr>
            <a:endParaRPr sz="1200">
              <a:solidFill>
                <a:schemeClr val="dk1"/>
              </a:solidFill>
            </a:endParaRPr>
          </a:p>
          <a:p>
            <a:pPr marL="0" indent="0" algn="just">
              <a:buClr>
                <a:schemeClr val="dk1"/>
              </a:buClr>
              <a:buNone/>
            </a:pPr>
            <a:endParaRPr sz="1200">
              <a:solidFill>
                <a:schemeClr val="dk1"/>
              </a:solidFill>
            </a:endParaRPr>
          </a:p>
          <a:p>
            <a:pPr marL="0" indent="0" algn="just">
              <a:buClr>
                <a:schemeClr val="dk1"/>
              </a:buClr>
              <a:buNone/>
            </a:pPr>
            <a:endParaRPr sz="1200">
              <a:solidFill>
                <a:schemeClr val="dk1"/>
              </a:solidFill>
            </a:endParaRPr>
          </a:p>
        </p:txBody>
      </p:sp>
    </p:spTree>
    <p:extLst>
      <p:ext uri="{BB962C8B-B14F-4D97-AF65-F5344CB8AC3E}">
        <p14:creationId xmlns:p14="http://schemas.microsoft.com/office/powerpoint/2010/main" val="7907684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bc1e700c2a_0_413: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6" name="Google Shape;186;gbc1e700c2a_0_413: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gn="just">
              <a:buClr>
                <a:schemeClr val="dk1"/>
              </a:buClr>
              <a:buNone/>
            </a:pPr>
            <a:r>
              <a:rPr lang="en-US" altLang="ja" sz="1200">
                <a:solidFill>
                  <a:schemeClr val="dk1"/>
                </a:solidFill>
              </a:rPr>
              <a:t>I will talk about background of this research. We usually use a variety of methods to input text. One of the main examples is keyboard input. Keyboard input is the current mainstream input method and is used by many people. However, keyboards can come into contact with an unspecified number of people. It is said that many bacteria exist on a keyboard that has not been sterilized, and this is a major drawback from a hygiene standpoint. In recent years, there has been a growing demand for non-contact interfaces that allow input without the hand touching the object. For example, there have been studies using various types of devices such as wearable sensors, cameras with built-in depth sensors such as Kinect, eye movements, and even leap motion. These devices allow users to input text without touching the keyboard. They are able to input text without touching is quite hygienic, and is expected to reduce the risk of contact infections. However, sensors with depth sensors such as kinect are expensive and not very convenient to use. </a:t>
            </a:r>
            <a:endParaRPr sz="1200">
              <a:solidFill>
                <a:schemeClr val="dk1"/>
              </a:solidFill>
            </a:endParaRPr>
          </a:p>
          <a:p>
            <a:pPr marL="0" indent="0" algn="just">
              <a:buClr>
                <a:schemeClr val="dk1"/>
              </a:buClr>
              <a:buNone/>
            </a:pPr>
            <a:endParaRPr sz="1200">
              <a:solidFill>
                <a:schemeClr val="dk1"/>
              </a:solidFill>
            </a:endParaRPr>
          </a:p>
          <a:p>
            <a:pPr marL="0" indent="0" algn="just">
              <a:buClr>
                <a:schemeClr val="dk1"/>
              </a:buClr>
              <a:buNone/>
            </a:pPr>
            <a:endParaRPr sz="1200">
              <a:solidFill>
                <a:schemeClr val="dk1"/>
              </a:solidFill>
            </a:endParaRPr>
          </a:p>
          <a:p>
            <a:pPr marL="0" indent="0" algn="just">
              <a:buClr>
                <a:schemeClr val="dk1"/>
              </a:buClr>
              <a:buNone/>
            </a:pPr>
            <a:endParaRPr sz="1200">
              <a:solidFill>
                <a:schemeClr val="dk1"/>
              </a:solidFill>
            </a:endParaRPr>
          </a:p>
          <a:p>
            <a:pPr marL="0" indent="0" algn="just">
              <a:buClr>
                <a:schemeClr val="dk1"/>
              </a:buClr>
              <a:buNone/>
            </a:pPr>
            <a:endParaRPr sz="1200">
              <a:solidFill>
                <a:schemeClr val="dk1"/>
              </a:solidFill>
            </a:endParaRPr>
          </a:p>
        </p:txBody>
      </p:sp>
    </p:spTree>
    <p:extLst>
      <p:ext uri="{BB962C8B-B14F-4D97-AF65-F5344CB8AC3E}">
        <p14:creationId xmlns:p14="http://schemas.microsoft.com/office/powerpoint/2010/main" val="32176539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bc1e700c2a_0_413: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6" name="Google Shape;186;gbc1e700c2a_0_413: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gn="just">
              <a:buClr>
                <a:schemeClr val="dk1"/>
              </a:buClr>
              <a:buNone/>
            </a:pPr>
            <a:r>
              <a:rPr lang="en-US" altLang="ja" sz="1200">
                <a:solidFill>
                  <a:schemeClr val="dk1"/>
                </a:solidFill>
              </a:rPr>
              <a:t>I will talk about background of this research. We usually use a variety of methods to input text. One of the main examples is keyboard input. Keyboard input is the current mainstream input method and is used by many people. However, keyboards can come into contact with an unspecified number of people. It is said that many bacteria exist on a keyboard that has not been sterilized, and this is a major drawback from a hygiene standpoint. In recent years, there has been a growing demand for non-contact interfaces that allow input without the hand touching the object. For example, there have been studies using various types of devices such as wearable sensors, cameras with built-in depth sensors such as Kinect, eye movements, and even leap motion. These devices allow users to input text without touching the keyboard. They are able to input text without touching is quite hygienic, and is expected to reduce the risk of contact infections. However, sensors with depth sensors such as kinect are expensive and not very convenient to use. </a:t>
            </a:r>
            <a:endParaRPr sz="1200">
              <a:solidFill>
                <a:schemeClr val="dk1"/>
              </a:solidFill>
            </a:endParaRPr>
          </a:p>
          <a:p>
            <a:pPr marL="0" indent="0" algn="just">
              <a:buClr>
                <a:schemeClr val="dk1"/>
              </a:buClr>
              <a:buNone/>
            </a:pPr>
            <a:endParaRPr sz="1200">
              <a:solidFill>
                <a:schemeClr val="dk1"/>
              </a:solidFill>
            </a:endParaRPr>
          </a:p>
          <a:p>
            <a:pPr marL="0" indent="0" algn="just">
              <a:buClr>
                <a:schemeClr val="dk1"/>
              </a:buClr>
              <a:buNone/>
            </a:pPr>
            <a:endParaRPr sz="1200">
              <a:solidFill>
                <a:schemeClr val="dk1"/>
              </a:solidFill>
            </a:endParaRPr>
          </a:p>
          <a:p>
            <a:pPr marL="0" indent="0" algn="just">
              <a:buClr>
                <a:schemeClr val="dk1"/>
              </a:buClr>
              <a:buNone/>
            </a:pPr>
            <a:endParaRPr sz="1200">
              <a:solidFill>
                <a:schemeClr val="dk1"/>
              </a:solidFill>
            </a:endParaRPr>
          </a:p>
          <a:p>
            <a:pPr marL="0" indent="0" algn="just">
              <a:buClr>
                <a:schemeClr val="dk1"/>
              </a:buClr>
              <a:buNone/>
            </a:pPr>
            <a:endParaRPr sz="1200">
              <a:solidFill>
                <a:schemeClr val="dk1"/>
              </a:solidFill>
            </a:endParaRPr>
          </a:p>
        </p:txBody>
      </p:sp>
    </p:spTree>
    <p:extLst>
      <p:ext uri="{BB962C8B-B14F-4D97-AF65-F5344CB8AC3E}">
        <p14:creationId xmlns:p14="http://schemas.microsoft.com/office/powerpoint/2010/main" val="6680899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bc92eb757a_0_93: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2" name="Google Shape;202;gbc92eb757a_0_93: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nSpc>
                <a:spcPct val="115000"/>
              </a:lnSpc>
              <a:buClr>
                <a:schemeClr val="dk1"/>
              </a:buClr>
              <a:buNone/>
            </a:pPr>
            <a:endParaRPr lang="en-US" altLang="ja" sz="1200" b="1" dirty="0">
              <a:solidFill>
                <a:schemeClr val="dk1"/>
              </a:solidFill>
            </a:endParaRPr>
          </a:p>
        </p:txBody>
      </p:sp>
    </p:spTree>
    <p:extLst>
      <p:ext uri="{BB962C8B-B14F-4D97-AF65-F5344CB8AC3E}">
        <p14:creationId xmlns:p14="http://schemas.microsoft.com/office/powerpoint/2010/main" val="26896095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bc1e700c2a_0_555: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1" name="Google Shape;211;gbc1e700c2a_0_555: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gn="just">
              <a:buClr>
                <a:schemeClr val="dk1"/>
              </a:buClr>
              <a:buNone/>
            </a:pPr>
            <a:endParaRPr sz="1200" dirty="0">
              <a:solidFill>
                <a:schemeClr val="dk1"/>
              </a:solidFill>
            </a:endParaRPr>
          </a:p>
        </p:txBody>
      </p:sp>
    </p:spTree>
    <p:extLst>
      <p:ext uri="{BB962C8B-B14F-4D97-AF65-F5344CB8AC3E}">
        <p14:creationId xmlns:p14="http://schemas.microsoft.com/office/powerpoint/2010/main" val="13205232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bc1e700c2a_0_547: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2" name="Google Shape;242;gbc1e700c2a_0_547: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gn="just">
              <a:buClr>
                <a:schemeClr val="dk1"/>
              </a:buClr>
              <a:buNone/>
            </a:pPr>
            <a:endParaRPr sz="1200" dirty="0">
              <a:solidFill>
                <a:schemeClr val="dk1"/>
              </a:solidFill>
            </a:endParaRPr>
          </a:p>
        </p:txBody>
      </p:sp>
    </p:spTree>
    <p:extLst>
      <p:ext uri="{BB962C8B-B14F-4D97-AF65-F5344CB8AC3E}">
        <p14:creationId xmlns:p14="http://schemas.microsoft.com/office/powerpoint/2010/main" val="14406471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bc1e700c2a_0_547: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2" name="Google Shape;242;gbc1e700c2a_0_547: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gn="just">
              <a:buClr>
                <a:schemeClr val="dk1"/>
              </a:buClr>
              <a:buNone/>
            </a:pPr>
            <a:endParaRPr sz="1200" dirty="0">
              <a:solidFill>
                <a:schemeClr val="dk1"/>
              </a:solidFill>
            </a:endParaRPr>
          </a:p>
        </p:txBody>
      </p:sp>
    </p:spTree>
    <p:extLst>
      <p:ext uri="{BB962C8B-B14F-4D97-AF65-F5344CB8AC3E}">
        <p14:creationId xmlns:p14="http://schemas.microsoft.com/office/powerpoint/2010/main" val="33601168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兩項物件" type="twoObj">
  <p:cSld name="TWO_OBJECTS">
    <p:spTree>
      <p:nvGrpSpPr>
        <p:cNvPr id="1" name="Shape 14"/>
        <p:cNvGrpSpPr/>
        <p:nvPr/>
      </p:nvGrpSpPr>
      <p:grpSpPr>
        <a:xfrm>
          <a:off x="0" y="0"/>
          <a:ext cx="0" cy="0"/>
          <a:chOff x="0" y="0"/>
          <a:chExt cx="0" cy="0"/>
        </a:xfrm>
      </p:grpSpPr>
      <p:sp>
        <p:nvSpPr>
          <p:cNvPr id="15" name="Google Shape;15;p2"/>
          <p:cNvSpPr txBox="1">
            <a:spLocks noGrp="1"/>
          </p:cNvSpPr>
          <p:nvPr>
            <p:ph type="title"/>
          </p:nvPr>
        </p:nvSpPr>
        <p:spPr>
          <a:xfrm>
            <a:off x="457200" y="277812"/>
            <a:ext cx="8229600" cy="11397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2"/>
          <p:cNvSpPr txBox="1">
            <a:spLocks noGrp="1"/>
          </p:cNvSpPr>
          <p:nvPr>
            <p:ph type="body" idx="1"/>
          </p:nvPr>
        </p:nvSpPr>
        <p:spPr>
          <a:xfrm>
            <a:off x="457200" y="1600200"/>
            <a:ext cx="4038600" cy="4530300"/>
          </a:xfrm>
          <a:prstGeom prst="rect">
            <a:avLst/>
          </a:prstGeom>
          <a:noFill/>
          <a:ln>
            <a:noFill/>
          </a:ln>
        </p:spPr>
        <p:txBody>
          <a:bodyPr spcFirstLastPara="1" wrap="square" lIns="91425" tIns="45700" rIns="91425" bIns="45700" anchor="t" anchorCtr="0">
            <a:noAutofit/>
          </a:bodyPr>
          <a:lstStyle>
            <a:lvl1pPr marL="457200" lvl="0" indent="-344170" algn="l">
              <a:lnSpc>
                <a:spcPct val="100000"/>
              </a:lnSpc>
              <a:spcBef>
                <a:spcPts val="560"/>
              </a:spcBef>
              <a:spcAft>
                <a:spcPts val="0"/>
              </a:spcAft>
              <a:buSzPts val="1820"/>
              <a:buChar char="■"/>
              <a:defRPr sz="2800"/>
            </a:lvl1pPr>
            <a:lvl2pPr marL="914400" lvl="1" indent="-320040" algn="l">
              <a:lnSpc>
                <a:spcPct val="100000"/>
              </a:lnSpc>
              <a:spcBef>
                <a:spcPts val="480"/>
              </a:spcBef>
              <a:spcAft>
                <a:spcPts val="0"/>
              </a:spcAft>
              <a:buSzPts val="1440"/>
              <a:buChar char="❑"/>
              <a:defRPr sz="2400"/>
            </a:lvl2pPr>
            <a:lvl3pPr marL="1371600" lvl="2" indent="-311150" algn="l">
              <a:lnSpc>
                <a:spcPct val="100000"/>
              </a:lnSpc>
              <a:spcBef>
                <a:spcPts val="400"/>
              </a:spcBef>
              <a:spcAft>
                <a:spcPts val="0"/>
              </a:spcAft>
              <a:buSzPts val="1300"/>
              <a:buChar char="■"/>
              <a:defRPr sz="2000"/>
            </a:lvl3pPr>
            <a:lvl4pPr marL="1828800" lvl="3" indent="-308610" algn="l">
              <a:lnSpc>
                <a:spcPct val="100000"/>
              </a:lnSpc>
              <a:spcBef>
                <a:spcPts val="360"/>
              </a:spcBef>
              <a:spcAft>
                <a:spcPts val="0"/>
              </a:spcAft>
              <a:buSzPts val="1260"/>
              <a:buChar char="❑"/>
              <a:defRPr sz="1800"/>
            </a:lvl4pPr>
            <a:lvl5pPr marL="2286000" lvl="4" indent="-314325" algn="l">
              <a:lnSpc>
                <a:spcPct val="100000"/>
              </a:lnSpc>
              <a:spcBef>
                <a:spcPts val="360"/>
              </a:spcBef>
              <a:spcAft>
                <a:spcPts val="0"/>
              </a:spcAft>
              <a:buSzPts val="1350"/>
              <a:buChar char="▪"/>
              <a:defRPr sz="1800"/>
            </a:lvl5pPr>
            <a:lvl6pPr marL="2743200" lvl="5" indent="-314325" algn="l">
              <a:lnSpc>
                <a:spcPct val="100000"/>
              </a:lnSpc>
              <a:spcBef>
                <a:spcPts val="360"/>
              </a:spcBef>
              <a:spcAft>
                <a:spcPts val="0"/>
              </a:spcAft>
              <a:buSzPts val="1350"/>
              <a:buChar char="▪"/>
              <a:defRPr sz="1800"/>
            </a:lvl6pPr>
            <a:lvl7pPr marL="3200400" lvl="6" indent="-314325" algn="l">
              <a:lnSpc>
                <a:spcPct val="100000"/>
              </a:lnSpc>
              <a:spcBef>
                <a:spcPts val="360"/>
              </a:spcBef>
              <a:spcAft>
                <a:spcPts val="0"/>
              </a:spcAft>
              <a:buSzPts val="1350"/>
              <a:buChar char="▪"/>
              <a:defRPr sz="1800"/>
            </a:lvl7pPr>
            <a:lvl8pPr marL="3657600" lvl="7" indent="-314325" algn="l">
              <a:lnSpc>
                <a:spcPct val="100000"/>
              </a:lnSpc>
              <a:spcBef>
                <a:spcPts val="360"/>
              </a:spcBef>
              <a:spcAft>
                <a:spcPts val="0"/>
              </a:spcAft>
              <a:buSzPts val="1350"/>
              <a:buChar char="▪"/>
              <a:defRPr sz="1800"/>
            </a:lvl8pPr>
            <a:lvl9pPr marL="4114800" lvl="8" indent="-314325" algn="l">
              <a:lnSpc>
                <a:spcPct val="100000"/>
              </a:lnSpc>
              <a:spcBef>
                <a:spcPts val="360"/>
              </a:spcBef>
              <a:spcAft>
                <a:spcPts val="0"/>
              </a:spcAft>
              <a:buSzPts val="1350"/>
              <a:buChar char="▪"/>
              <a:defRPr sz="1800"/>
            </a:lvl9pPr>
          </a:lstStyle>
          <a:p>
            <a:endParaRPr/>
          </a:p>
        </p:txBody>
      </p:sp>
      <p:sp>
        <p:nvSpPr>
          <p:cNvPr id="17" name="Google Shape;17;p2"/>
          <p:cNvSpPr txBox="1">
            <a:spLocks noGrp="1"/>
          </p:cNvSpPr>
          <p:nvPr>
            <p:ph type="body" idx="2"/>
          </p:nvPr>
        </p:nvSpPr>
        <p:spPr>
          <a:xfrm>
            <a:off x="4648200" y="1600200"/>
            <a:ext cx="4038600" cy="4530300"/>
          </a:xfrm>
          <a:prstGeom prst="rect">
            <a:avLst/>
          </a:prstGeom>
          <a:noFill/>
          <a:ln>
            <a:noFill/>
          </a:ln>
        </p:spPr>
        <p:txBody>
          <a:bodyPr spcFirstLastPara="1" wrap="square" lIns="91425" tIns="45700" rIns="91425" bIns="45700" anchor="t" anchorCtr="0">
            <a:noAutofit/>
          </a:bodyPr>
          <a:lstStyle>
            <a:lvl1pPr marL="457200" lvl="0" indent="-344170" algn="l">
              <a:lnSpc>
                <a:spcPct val="100000"/>
              </a:lnSpc>
              <a:spcBef>
                <a:spcPts val="560"/>
              </a:spcBef>
              <a:spcAft>
                <a:spcPts val="0"/>
              </a:spcAft>
              <a:buSzPts val="1820"/>
              <a:buChar char="■"/>
              <a:defRPr sz="2800"/>
            </a:lvl1pPr>
            <a:lvl2pPr marL="914400" lvl="1" indent="-320040" algn="l">
              <a:lnSpc>
                <a:spcPct val="100000"/>
              </a:lnSpc>
              <a:spcBef>
                <a:spcPts val="480"/>
              </a:spcBef>
              <a:spcAft>
                <a:spcPts val="0"/>
              </a:spcAft>
              <a:buSzPts val="1440"/>
              <a:buChar char="❑"/>
              <a:defRPr sz="2400"/>
            </a:lvl2pPr>
            <a:lvl3pPr marL="1371600" lvl="2" indent="-311150" algn="l">
              <a:lnSpc>
                <a:spcPct val="100000"/>
              </a:lnSpc>
              <a:spcBef>
                <a:spcPts val="400"/>
              </a:spcBef>
              <a:spcAft>
                <a:spcPts val="0"/>
              </a:spcAft>
              <a:buSzPts val="1300"/>
              <a:buChar char="■"/>
              <a:defRPr sz="2000"/>
            </a:lvl3pPr>
            <a:lvl4pPr marL="1828800" lvl="3" indent="-308610" algn="l">
              <a:lnSpc>
                <a:spcPct val="100000"/>
              </a:lnSpc>
              <a:spcBef>
                <a:spcPts val="360"/>
              </a:spcBef>
              <a:spcAft>
                <a:spcPts val="0"/>
              </a:spcAft>
              <a:buSzPts val="1260"/>
              <a:buChar char="❑"/>
              <a:defRPr sz="1800"/>
            </a:lvl4pPr>
            <a:lvl5pPr marL="2286000" lvl="4" indent="-314325" algn="l">
              <a:lnSpc>
                <a:spcPct val="100000"/>
              </a:lnSpc>
              <a:spcBef>
                <a:spcPts val="360"/>
              </a:spcBef>
              <a:spcAft>
                <a:spcPts val="0"/>
              </a:spcAft>
              <a:buSzPts val="1350"/>
              <a:buChar char="▪"/>
              <a:defRPr sz="1800"/>
            </a:lvl5pPr>
            <a:lvl6pPr marL="2743200" lvl="5" indent="-314325" algn="l">
              <a:lnSpc>
                <a:spcPct val="100000"/>
              </a:lnSpc>
              <a:spcBef>
                <a:spcPts val="360"/>
              </a:spcBef>
              <a:spcAft>
                <a:spcPts val="0"/>
              </a:spcAft>
              <a:buSzPts val="1350"/>
              <a:buChar char="▪"/>
              <a:defRPr sz="1800"/>
            </a:lvl6pPr>
            <a:lvl7pPr marL="3200400" lvl="6" indent="-314325" algn="l">
              <a:lnSpc>
                <a:spcPct val="100000"/>
              </a:lnSpc>
              <a:spcBef>
                <a:spcPts val="360"/>
              </a:spcBef>
              <a:spcAft>
                <a:spcPts val="0"/>
              </a:spcAft>
              <a:buSzPts val="1350"/>
              <a:buChar char="▪"/>
              <a:defRPr sz="1800"/>
            </a:lvl7pPr>
            <a:lvl8pPr marL="3657600" lvl="7" indent="-314325" algn="l">
              <a:lnSpc>
                <a:spcPct val="100000"/>
              </a:lnSpc>
              <a:spcBef>
                <a:spcPts val="360"/>
              </a:spcBef>
              <a:spcAft>
                <a:spcPts val="0"/>
              </a:spcAft>
              <a:buSzPts val="1350"/>
              <a:buChar char="▪"/>
              <a:defRPr sz="1800"/>
            </a:lvl8pPr>
            <a:lvl9pPr marL="4114800" lvl="8" indent="-314325" algn="l">
              <a:lnSpc>
                <a:spcPct val="100000"/>
              </a:lnSpc>
              <a:spcBef>
                <a:spcPts val="360"/>
              </a:spcBef>
              <a:spcAft>
                <a:spcPts val="0"/>
              </a:spcAft>
              <a:buSzPts val="1350"/>
              <a:buChar char="▪"/>
              <a:defRPr sz="1800"/>
            </a:lvl9pPr>
          </a:lstStyle>
          <a:p>
            <a:endParaRPr/>
          </a:p>
        </p:txBody>
      </p:sp>
      <p:sp>
        <p:nvSpPr>
          <p:cNvPr id="18" name="Google Shape;18;p2"/>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a:lnSpc>
                <a:spcPct val="100000"/>
              </a:lnSpc>
              <a:spcBef>
                <a:spcPts val="0"/>
              </a:spcBef>
              <a:spcAft>
                <a:spcPts val="0"/>
              </a:spcAft>
              <a:buClr>
                <a:schemeClr val="dk1"/>
              </a:buClr>
              <a:buSzPts val="1400"/>
              <a:buFont typeface="Arial"/>
              <a:buNone/>
              <a:defRPr/>
            </a:lvl2pPr>
            <a:lvl3pPr lvl="2" algn="l">
              <a:lnSpc>
                <a:spcPct val="100000"/>
              </a:lnSpc>
              <a:spcBef>
                <a:spcPts val="0"/>
              </a:spcBef>
              <a:spcAft>
                <a:spcPts val="0"/>
              </a:spcAft>
              <a:buClr>
                <a:schemeClr val="dk1"/>
              </a:buClr>
              <a:buSzPts val="1400"/>
              <a:buFont typeface="Arial"/>
              <a:buNone/>
              <a:defRPr/>
            </a:lvl3pPr>
            <a:lvl4pPr lvl="3" algn="l">
              <a:lnSpc>
                <a:spcPct val="100000"/>
              </a:lnSpc>
              <a:spcBef>
                <a:spcPts val="0"/>
              </a:spcBef>
              <a:spcAft>
                <a:spcPts val="0"/>
              </a:spcAft>
              <a:buClr>
                <a:schemeClr val="dk1"/>
              </a:buClr>
              <a:buSzPts val="1400"/>
              <a:buFont typeface="Arial"/>
              <a:buNone/>
              <a:defRPr/>
            </a:lvl4pPr>
            <a:lvl5pPr lvl="4" algn="l">
              <a:lnSpc>
                <a:spcPct val="100000"/>
              </a:lnSpc>
              <a:spcBef>
                <a:spcPts val="0"/>
              </a:spcBef>
              <a:spcAft>
                <a:spcPts val="0"/>
              </a:spcAft>
              <a:buClr>
                <a:schemeClr val="dk1"/>
              </a:buClr>
              <a:buSzPts val="1400"/>
              <a:buFont typeface="Arial"/>
              <a:buNone/>
              <a:defRPr/>
            </a:lvl5pPr>
            <a:lvl6pPr lvl="5" algn="l">
              <a:lnSpc>
                <a:spcPct val="100000"/>
              </a:lnSpc>
              <a:spcBef>
                <a:spcPts val="0"/>
              </a:spcBef>
              <a:spcAft>
                <a:spcPts val="0"/>
              </a:spcAft>
              <a:buClr>
                <a:schemeClr val="dk1"/>
              </a:buClr>
              <a:buSzPts val="1400"/>
              <a:buFont typeface="Arial"/>
              <a:buNone/>
              <a:defRPr/>
            </a:lvl6pPr>
            <a:lvl7pPr lvl="6" algn="l">
              <a:lnSpc>
                <a:spcPct val="100000"/>
              </a:lnSpc>
              <a:spcBef>
                <a:spcPts val="0"/>
              </a:spcBef>
              <a:spcAft>
                <a:spcPts val="0"/>
              </a:spcAft>
              <a:buClr>
                <a:schemeClr val="dk1"/>
              </a:buClr>
              <a:buSzPts val="1400"/>
              <a:buFont typeface="Arial"/>
              <a:buNone/>
              <a:defRPr/>
            </a:lvl7pPr>
            <a:lvl8pPr lvl="7" algn="l">
              <a:lnSpc>
                <a:spcPct val="100000"/>
              </a:lnSpc>
              <a:spcBef>
                <a:spcPts val="0"/>
              </a:spcBef>
              <a:spcAft>
                <a:spcPts val="0"/>
              </a:spcAft>
              <a:buClr>
                <a:schemeClr val="dk1"/>
              </a:buClr>
              <a:buSzPts val="1400"/>
              <a:buFont typeface="Arial"/>
              <a:buNone/>
              <a:defRPr/>
            </a:lvl8pPr>
            <a:lvl9pPr lvl="8" algn="l">
              <a:lnSpc>
                <a:spcPct val="100000"/>
              </a:lnSpc>
              <a:spcBef>
                <a:spcPts val="0"/>
              </a:spcBef>
              <a:spcAft>
                <a:spcPts val="0"/>
              </a:spcAft>
              <a:buClr>
                <a:schemeClr val="dk1"/>
              </a:buClr>
              <a:buSzPts val="1400"/>
              <a:buFont typeface="Arial"/>
              <a:buNone/>
              <a:defRPr/>
            </a:lvl9pPr>
          </a:lstStyle>
          <a:p>
            <a:endParaRPr/>
          </a:p>
        </p:txBody>
      </p:sp>
      <p:sp>
        <p:nvSpPr>
          <p:cNvPr id="19" name="Google Shape;19;p2"/>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a:lnSpc>
                <a:spcPct val="100000"/>
              </a:lnSpc>
              <a:spcBef>
                <a:spcPts val="0"/>
              </a:spcBef>
              <a:spcAft>
                <a:spcPts val="0"/>
              </a:spcAft>
              <a:buClr>
                <a:schemeClr val="dk1"/>
              </a:buClr>
              <a:buSzPts val="1400"/>
              <a:buFont typeface="Arial"/>
              <a:buNone/>
              <a:defRPr/>
            </a:lvl2pPr>
            <a:lvl3pPr lvl="2" algn="l">
              <a:lnSpc>
                <a:spcPct val="100000"/>
              </a:lnSpc>
              <a:spcBef>
                <a:spcPts val="0"/>
              </a:spcBef>
              <a:spcAft>
                <a:spcPts val="0"/>
              </a:spcAft>
              <a:buClr>
                <a:schemeClr val="dk1"/>
              </a:buClr>
              <a:buSzPts val="1400"/>
              <a:buFont typeface="Arial"/>
              <a:buNone/>
              <a:defRPr/>
            </a:lvl3pPr>
            <a:lvl4pPr lvl="3" algn="l">
              <a:lnSpc>
                <a:spcPct val="100000"/>
              </a:lnSpc>
              <a:spcBef>
                <a:spcPts val="0"/>
              </a:spcBef>
              <a:spcAft>
                <a:spcPts val="0"/>
              </a:spcAft>
              <a:buClr>
                <a:schemeClr val="dk1"/>
              </a:buClr>
              <a:buSzPts val="1400"/>
              <a:buFont typeface="Arial"/>
              <a:buNone/>
              <a:defRPr/>
            </a:lvl4pPr>
            <a:lvl5pPr lvl="4" algn="l">
              <a:lnSpc>
                <a:spcPct val="100000"/>
              </a:lnSpc>
              <a:spcBef>
                <a:spcPts val="0"/>
              </a:spcBef>
              <a:spcAft>
                <a:spcPts val="0"/>
              </a:spcAft>
              <a:buClr>
                <a:schemeClr val="dk1"/>
              </a:buClr>
              <a:buSzPts val="1400"/>
              <a:buFont typeface="Arial"/>
              <a:buNone/>
              <a:defRPr/>
            </a:lvl5pPr>
            <a:lvl6pPr lvl="5" algn="l">
              <a:lnSpc>
                <a:spcPct val="100000"/>
              </a:lnSpc>
              <a:spcBef>
                <a:spcPts val="0"/>
              </a:spcBef>
              <a:spcAft>
                <a:spcPts val="0"/>
              </a:spcAft>
              <a:buClr>
                <a:schemeClr val="dk1"/>
              </a:buClr>
              <a:buSzPts val="1400"/>
              <a:buFont typeface="Arial"/>
              <a:buNone/>
              <a:defRPr/>
            </a:lvl6pPr>
            <a:lvl7pPr lvl="6" algn="l">
              <a:lnSpc>
                <a:spcPct val="100000"/>
              </a:lnSpc>
              <a:spcBef>
                <a:spcPts val="0"/>
              </a:spcBef>
              <a:spcAft>
                <a:spcPts val="0"/>
              </a:spcAft>
              <a:buClr>
                <a:schemeClr val="dk1"/>
              </a:buClr>
              <a:buSzPts val="1400"/>
              <a:buFont typeface="Arial"/>
              <a:buNone/>
              <a:defRPr/>
            </a:lvl7pPr>
            <a:lvl8pPr lvl="7" algn="l">
              <a:lnSpc>
                <a:spcPct val="100000"/>
              </a:lnSpc>
              <a:spcBef>
                <a:spcPts val="0"/>
              </a:spcBef>
              <a:spcAft>
                <a:spcPts val="0"/>
              </a:spcAft>
              <a:buClr>
                <a:schemeClr val="dk1"/>
              </a:buClr>
              <a:buSzPts val="1400"/>
              <a:buFont typeface="Arial"/>
              <a:buNone/>
              <a:defRPr/>
            </a:lvl8pPr>
            <a:lvl9pPr lvl="8" algn="l">
              <a:lnSpc>
                <a:spcPct val="100000"/>
              </a:lnSpc>
              <a:spcBef>
                <a:spcPts val="0"/>
              </a:spcBef>
              <a:spcAft>
                <a:spcPts val="0"/>
              </a:spcAft>
              <a:buClr>
                <a:schemeClr val="dk1"/>
              </a:buClr>
              <a:buSzPts val="1400"/>
              <a:buFont typeface="Arial"/>
              <a:buNone/>
              <a:defRPr/>
            </a:lvl9pPr>
          </a:lstStyle>
          <a:p>
            <a:endParaRPr/>
          </a:p>
        </p:txBody>
      </p:sp>
      <p:sp>
        <p:nvSpPr>
          <p:cNvPr id="20" name="Google Shape;20;p2"/>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grpSp>
        <p:nvGrpSpPr>
          <p:cNvPr id="21" name="Google Shape;21;p2"/>
          <p:cNvGrpSpPr/>
          <p:nvPr/>
        </p:nvGrpSpPr>
        <p:grpSpPr>
          <a:xfrm>
            <a:off x="250825" y="6199187"/>
            <a:ext cx="4596110" cy="370582"/>
            <a:chOff x="250825" y="6199187"/>
            <a:chExt cx="8170862" cy="658812"/>
          </a:xfrm>
        </p:grpSpPr>
        <p:pic>
          <p:nvPicPr>
            <p:cNvPr id="22" name="Google Shape;22;p2"/>
            <p:cNvPicPr preferRelativeResize="0"/>
            <p:nvPr/>
          </p:nvPicPr>
          <p:blipFill rotWithShape="1">
            <a:blip r:embed="rId2">
              <a:alphaModFix/>
            </a:blip>
            <a:srcRect/>
            <a:stretch/>
          </p:blipFill>
          <p:spPr>
            <a:xfrm>
              <a:off x="250825" y="6381750"/>
              <a:ext cx="2160587" cy="365125"/>
            </a:xfrm>
            <a:prstGeom prst="rect">
              <a:avLst/>
            </a:prstGeom>
            <a:noFill/>
            <a:ln>
              <a:noFill/>
            </a:ln>
          </p:spPr>
        </p:pic>
        <p:pic>
          <p:nvPicPr>
            <p:cNvPr id="23" name="Google Shape;23;p2"/>
            <p:cNvPicPr preferRelativeResize="0"/>
            <p:nvPr/>
          </p:nvPicPr>
          <p:blipFill rotWithShape="1">
            <a:blip r:embed="rId3">
              <a:alphaModFix/>
            </a:blip>
            <a:srcRect/>
            <a:stretch/>
          </p:blipFill>
          <p:spPr>
            <a:xfrm>
              <a:off x="7740650" y="6199187"/>
              <a:ext cx="681037" cy="658812"/>
            </a:xfrm>
            <a:prstGeom prst="rect">
              <a:avLst/>
            </a:prstGeom>
            <a:noFill/>
            <a:ln>
              <a:noFill/>
            </a:ln>
          </p:spPr>
        </p:pic>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6"/>
        <p:cNvGrpSpPr/>
        <p:nvPr/>
      </p:nvGrpSpPr>
      <p:grpSpPr>
        <a:xfrm>
          <a:off x="0" y="0"/>
          <a:ext cx="0" cy="0"/>
          <a:chOff x="0" y="0"/>
          <a:chExt cx="0" cy="0"/>
        </a:xfrm>
      </p:grpSpPr>
      <p:sp>
        <p:nvSpPr>
          <p:cNvPr id="107" name="Google Shape;107;p13"/>
          <p:cNvSpPr txBox="1">
            <a:spLocks noGrp="1"/>
          </p:cNvSpPr>
          <p:nvPr>
            <p:ph type="title"/>
          </p:nvPr>
        </p:nvSpPr>
        <p:spPr>
          <a:xfrm>
            <a:off x="311700" y="593367"/>
            <a:ext cx="8520600" cy="7635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08" name="Google Shape;108;p13"/>
          <p:cNvSpPr txBox="1">
            <a:spLocks noGrp="1"/>
          </p:cNvSpPr>
          <p:nvPr>
            <p:ph type="body" idx="1"/>
          </p:nvPr>
        </p:nvSpPr>
        <p:spPr>
          <a:xfrm>
            <a:off x="311700" y="1536633"/>
            <a:ext cx="8520600" cy="4555200"/>
          </a:xfrm>
          <a:prstGeom prst="rect">
            <a:avLst/>
          </a:prstGeom>
          <a:noFill/>
          <a:ln>
            <a:noFill/>
          </a:ln>
        </p:spPr>
        <p:txBody>
          <a:bodyPr spcFirstLastPara="1" wrap="square" lIns="91425" tIns="45700" rIns="91425" bIns="45700" anchor="t" anchorCtr="0">
            <a:noAutofit/>
          </a:bodyPr>
          <a:lstStyle>
            <a:lvl1pPr marL="457200" lvl="0" indent="-352425" algn="l" rtl="0">
              <a:lnSpc>
                <a:spcPct val="100000"/>
              </a:lnSpc>
              <a:spcBef>
                <a:spcPts val="600"/>
              </a:spcBef>
              <a:spcAft>
                <a:spcPts val="0"/>
              </a:spcAft>
              <a:buSzPts val="1950"/>
              <a:buChar char="■"/>
              <a:defRPr/>
            </a:lvl1pPr>
            <a:lvl2pPr marL="914400" lvl="1" indent="-327660" algn="l" rtl="0">
              <a:lnSpc>
                <a:spcPct val="100000"/>
              </a:lnSpc>
              <a:spcBef>
                <a:spcPts val="520"/>
              </a:spcBef>
              <a:spcAft>
                <a:spcPts val="0"/>
              </a:spcAft>
              <a:buSzPts val="1560"/>
              <a:buChar char="❑"/>
              <a:defRPr/>
            </a:lvl2pPr>
            <a:lvl3pPr marL="1371600" lvl="2" indent="-319405" algn="l" rtl="0">
              <a:lnSpc>
                <a:spcPct val="100000"/>
              </a:lnSpc>
              <a:spcBef>
                <a:spcPts val="440"/>
              </a:spcBef>
              <a:spcAft>
                <a:spcPts val="0"/>
              </a:spcAft>
              <a:buSzPts val="1430"/>
              <a:buChar char="■"/>
              <a:defRPr/>
            </a:lvl3pPr>
            <a:lvl4pPr marL="1828800" lvl="3" indent="-317500" algn="l" rtl="0">
              <a:lnSpc>
                <a:spcPct val="100000"/>
              </a:lnSpc>
              <a:spcBef>
                <a:spcPts val="400"/>
              </a:spcBef>
              <a:spcAft>
                <a:spcPts val="0"/>
              </a:spcAft>
              <a:buSzPts val="1400"/>
              <a:buChar char="❑"/>
              <a:defRPr/>
            </a:lvl4pPr>
            <a:lvl5pPr marL="2286000" lvl="4" indent="-323850" algn="l" rtl="0">
              <a:lnSpc>
                <a:spcPct val="100000"/>
              </a:lnSpc>
              <a:spcBef>
                <a:spcPts val="400"/>
              </a:spcBef>
              <a:spcAft>
                <a:spcPts val="0"/>
              </a:spcAft>
              <a:buSzPts val="1500"/>
              <a:buChar char="▪"/>
              <a:defRPr/>
            </a:lvl5pPr>
            <a:lvl6pPr marL="2743200" lvl="5" indent="-323850" algn="l" rtl="0">
              <a:lnSpc>
                <a:spcPct val="100000"/>
              </a:lnSpc>
              <a:spcBef>
                <a:spcPts val="400"/>
              </a:spcBef>
              <a:spcAft>
                <a:spcPts val="0"/>
              </a:spcAft>
              <a:buSzPts val="1500"/>
              <a:buChar char="▪"/>
              <a:defRPr/>
            </a:lvl6pPr>
            <a:lvl7pPr marL="3200400" lvl="6" indent="-323850" algn="l" rtl="0">
              <a:lnSpc>
                <a:spcPct val="100000"/>
              </a:lnSpc>
              <a:spcBef>
                <a:spcPts val="400"/>
              </a:spcBef>
              <a:spcAft>
                <a:spcPts val="0"/>
              </a:spcAft>
              <a:buSzPts val="1500"/>
              <a:buChar char="▪"/>
              <a:defRPr/>
            </a:lvl7pPr>
            <a:lvl8pPr marL="3657600" lvl="7" indent="-323850" algn="l" rtl="0">
              <a:lnSpc>
                <a:spcPct val="100000"/>
              </a:lnSpc>
              <a:spcBef>
                <a:spcPts val="400"/>
              </a:spcBef>
              <a:spcAft>
                <a:spcPts val="0"/>
              </a:spcAft>
              <a:buSzPts val="1500"/>
              <a:buChar char="▪"/>
              <a:defRPr/>
            </a:lvl8pPr>
            <a:lvl9pPr marL="4114800" lvl="8" indent="-323850" algn="l" rtl="0">
              <a:lnSpc>
                <a:spcPct val="100000"/>
              </a:lnSpc>
              <a:spcBef>
                <a:spcPts val="400"/>
              </a:spcBef>
              <a:spcAft>
                <a:spcPts val="0"/>
              </a:spcAft>
              <a:buSzPts val="1500"/>
              <a:buChar char="▪"/>
              <a:defRPr/>
            </a:lvl9pPr>
          </a:lstStyle>
          <a:p>
            <a:endParaRPr/>
          </a:p>
        </p:txBody>
      </p:sp>
      <p:sp>
        <p:nvSpPr>
          <p:cNvPr id="109" name="Google Shape;109;p13"/>
          <p:cNvSpPr txBox="1">
            <a:spLocks noGrp="1"/>
          </p:cNvSpPr>
          <p:nvPr>
            <p:ph type="sldNum" idx="12"/>
          </p:nvPr>
        </p:nvSpPr>
        <p:spPr>
          <a:xfrm>
            <a:off x="8472458" y="6217622"/>
            <a:ext cx="548700" cy="5247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區段標題" type="secHead">
  <p:cSld name="SECTION_HEADER">
    <p:spTree>
      <p:nvGrpSpPr>
        <p:cNvPr id="1" name="Shape 129"/>
        <p:cNvGrpSpPr/>
        <p:nvPr/>
      </p:nvGrpSpPr>
      <p:grpSpPr>
        <a:xfrm>
          <a:off x="0" y="0"/>
          <a:ext cx="0" cy="0"/>
          <a:chOff x="0" y="0"/>
          <a:chExt cx="0" cy="0"/>
        </a:xfrm>
      </p:grpSpPr>
      <p:sp>
        <p:nvSpPr>
          <p:cNvPr id="130" name="Google Shape;130;p16"/>
          <p:cNvSpPr txBox="1">
            <a:spLocks noGrp="1"/>
          </p:cNvSpPr>
          <p:nvPr>
            <p:ph type="title"/>
          </p:nvPr>
        </p:nvSpPr>
        <p:spPr>
          <a:xfrm>
            <a:off x="722313" y="4406900"/>
            <a:ext cx="7772400" cy="13620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sz="4000" b="1" cap="none"/>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31" name="Google Shape;131;p16"/>
          <p:cNvSpPr txBox="1">
            <a:spLocks noGrp="1"/>
          </p:cNvSpPr>
          <p:nvPr>
            <p:ph type="body" idx="1"/>
          </p:nvPr>
        </p:nvSpPr>
        <p:spPr>
          <a:xfrm>
            <a:off x="722313" y="2906713"/>
            <a:ext cx="7772400" cy="1500300"/>
          </a:xfrm>
          <a:prstGeom prst="rect">
            <a:avLst/>
          </a:prstGeom>
          <a:noFill/>
          <a:ln>
            <a:noFill/>
          </a:ln>
        </p:spPr>
        <p:txBody>
          <a:bodyPr spcFirstLastPara="1" wrap="square" lIns="91425" tIns="45700" rIns="91425" bIns="45700" anchor="b" anchorCtr="0">
            <a:noAutofit/>
          </a:bodyPr>
          <a:lstStyle>
            <a:lvl1pPr marL="457200" lvl="0" indent="-228600" algn="l" rtl="0">
              <a:lnSpc>
                <a:spcPct val="100000"/>
              </a:lnSpc>
              <a:spcBef>
                <a:spcPts val="400"/>
              </a:spcBef>
              <a:spcAft>
                <a:spcPts val="0"/>
              </a:spcAft>
              <a:buSzPts val="1300"/>
              <a:buNone/>
              <a:defRPr sz="2000"/>
            </a:lvl1pPr>
            <a:lvl2pPr marL="914400" lvl="1" indent="-228600" algn="l" rtl="0">
              <a:lnSpc>
                <a:spcPct val="100000"/>
              </a:lnSpc>
              <a:spcBef>
                <a:spcPts val="360"/>
              </a:spcBef>
              <a:spcAft>
                <a:spcPts val="0"/>
              </a:spcAft>
              <a:buSzPts val="1080"/>
              <a:buNone/>
              <a:defRPr sz="1800"/>
            </a:lvl2pPr>
            <a:lvl3pPr marL="1371600" lvl="2" indent="-228600" algn="l" rtl="0">
              <a:lnSpc>
                <a:spcPct val="100000"/>
              </a:lnSpc>
              <a:spcBef>
                <a:spcPts val="320"/>
              </a:spcBef>
              <a:spcAft>
                <a:spcPts val="0"/>
              </a:spcAft>
              <a:buSzPts val="1040"/>
              <a:buNone/>
              <a:defRPr sz="1600"/>
            </a:lvl3pPr>
            <a:lvl4pPr marL="1828800" lvl="3" indent="-228600" algn="l" rtl="0">
              <a:lnSpc>
                <a:spcPct val="100000"/>
              </a:lnSpc>
              <a:spcBef>
                <a:spcPts val="280"/>
              </a:spcBef>
              <a:spcAft>
                <a:spcPts val="0"/>
              </a:spcAft>
              <a:buSzPts val="980"/>
              <a:buNone/>
              <a:defRPr sz="1400"/>
            </a:lvl4pPr>
            <a:lvl5pPr marL="2286000" lvl="4" indent="-228600" algn="l" rtl="0">
              <a:lnSpc>
                <a:spcPct val="100000"/>
              </a:lnSpc>
              <a:spcBef>
                <a:spcPts val="280"/>
              </a:spcBef>
              <a:spcAft>
                <a:spcPts val="0"/>
              </a:spcAft>
              <a:buSzPts val="1050"/>
              <a:buNone/>
              <a:defRPr sz="1400"/>
            </a:lvl5pPr>
            <a:lvl6pPr marL="2743200" lvl="5" indent="-228600" algn="l" rtl="0">
              <a:lnSpc>
                <a:spcPct val="100000"/>
              </a:lnSpc>
              <a:spcBef>
                <a:spcPts val="280"/>
              </a:spcBef>
              <a:spcAft>
                <a:spcPts val="0"/>
              </a:spcAft>
              <a:buSzPts val="1050"/>
              <a:buNone/>
              <a:defRPr sz="1400"/>
            </a:lvl6pPr>
            <a:lvl7pPr marL="3200400" lvl="6" indent="-228600" algn="l" rtl="0">
              <a:lnSpc>
                <a:spcPct val="100000"/>
              </a:lnSpc>
              <a:spcBef>
                <a:spcPts val="280"/>
              </a:spcBef>
              <a:spcAft>
                <a:spcPts val="0"/>
              </a:spcAft>
              <a:buSzPts val="1050"/>
              <a:buNone/>
              <a:defRPr sz="1400"/>
            </a:lvl7pPr>
            <a:lvl8pPr marL="3657600" lvl="7" indent="-228600" algn="l" rtl="0">
              <a:lnSpc>
                <a:spcPct val="100000"/>
              </a:lnSpc>
              <a:spcBef>
                <a:spcPts val="280"/>
              </a:spcBef>
              <a:spcAft>
                <a:spcPts val="0"/>
              </a:spcAft>
              <a:buSzPts val="1050"/>
              <a:buNone/>
              <a:defRPr sz="1400"/>
            </a:lvl8pPr>
            <a:lvl9pPr marL="4114800" lvl="8" indent="-228600" algn="l" rtl="0">
              <a:lnSpc>
                <a:spcPct val="100000"/>
              </a:lnSpc>
              <a:spcBef>
                <a:spcPts val="280"/>
              </a:spcBef>
              <a:spcAft>
                <a:spcPts val="0"/>
              </a:spcAft>
              <a:buSzPts val="1050"/>
              <a:buNone/>
              <a:defRPr sz="1400"/>
            </a:lvl9pPr>
          </a:lstStyle>
          <a:p>
            <a:endParaRPr/>
          </a:p>
        </p:txBody>
      </p:sp>
      <p:sp>
        <p:nvSpPr>
          <p:cNvPr id="132" name="Google Shape;132;p16"/>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133" name="Google Shape;133;p16"/>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134" name="Google Shape;134;p16"/>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grpSp>
        <p:nvGrpSpPr>
          <p:cNvPr id="135" name="Google Shape;135;p16"/>
          <p:cNvGrpSpPr/>
          <p:nvPr/>
        </p:nvGrpSpPr>
        <p:grpSpPr>
          <a:xfrm>
            <a:off x="250825" y="6199187"/>
            <a:ext cx="6128146" cy="494109"/>
            <a:chOff x="250825" y="6199187"/>
            <a:chExt cx="8170862" cy="658812"/>
          </a:xfrm>
        </p:grpSpPr>
        <p:pic>
          <p:nvPicPr>
            <p:cNvPr id="136" name="Google Shape;136;p16"/>
            <p:cNvPicPr preferRelativeResize="0"/>
            <p:nvPr/>
          </p:nvPicPr>
          <p:blipFill rotWithShape="1">
            <a:blip r:embed="rId2">
              <a:alphaModFix/>
            </a:blip>
            <a:srcRect/>
            <a:stretch/>
          </p:blipFill>
          <p:spPr>
            <a:xfrm>
              <a:off x="250825" y="6381750"/>
              <a:ext cx="2160587" cy="365125"/>
            </a:xfrm>
            <a:prstGeom prst="rect">
              <a:avLst/>
            </a:prstGeom>
            <a:noFill/>
            <a:ln>
              <a:noFill/>
            </a:ln>
          </p:spPr>
        </p:pic>
        <p:pic>
          <p:nvPicPr>
            <p:cNvPr id="137" name="Google Shape;137;p16"/>
            <p:cNvPicPr preferRelativeResize="0"/>
            <p:nvPr/>
          </p:nvPicPr>
          <p:blipFill rotWithShape="1">
            <a:blip r:embed="rId3">
              <a:alphaModFix/>
            </a:blip>
            <a:srcRect/>
            <a:stretch/>
          </p:blipFill>
          <p:spPr>
            <a:xfrm>
              <a:off x="7740650" y="6199187"/>
              <a:ext cx="681037" cy="658812"/>
            </a:xfrm>
            <a:prstGeom prst="rect">
              <a:avLst/>
            </a:prstGeom>
            <a:noFill/>
            <a:ln>
              <a:noFill/>
            </a:ln>
          </p:spPr>
        </p:pic>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含標題的內容" type="objTx">
  <p:cSld name="OBJECT_WITH_CAPTION_TEXT">
    <p:spTree>
      <p:nvGrpSpPr>
        <p:cNvPr id="1" name="Shape 138"/>
        <p:cNvGrpSpPr/>
        <p:nvPr/>
      </p:nvGrpSpPr>
      <p:grpSpPr>
        <a:xfrm>
          <a:off x="0" y="0"/>
          <a:ext cx="0" cy="0"/>
          <a:chOff x="0" y="0"/>
          <a:chExt cx="0" cy="0"/>
        </a:xfrm>
      </p:grpSpPr>
      <p:sp>
        <p:nvSpPr>
          <p:cNvPr id="139" name="Google Shape;139;p17"/>
          <p:cNvSpPr txBox="1">
            <a:spLocks noGrp="1"/>
          </p:cNvSpPr>
          <p:nvPr>
            <p:ph type="title"/>
          </p:nvPr>
        </p:nvSpPr>
        <p:spPr>
          <a:xfrm>
            <a:off x="457200" y="273050"/>
            <a:ext cx="3008400" cy="1161900"/>
          </a:xfrm>
          <a:prstGeom prst="rect">
            <a:avLst/>
          </a:prstGeom>
          <a:noFill/>
          <a:ln>
            <a:noFill/>
          </a:ln>
        </p:spPr>
        <p:txBody>
          <a:bodyPr spcFirstLastPara="1" wrap="square" lIns="91425" tIns="45700" rIns="91425" bIns="45700" anchor="b" anchorCtr="0">
            <a:noAutofit/>
          </a:bodyPr>
          <a:lstStyle>
            <a:lvl1pPr lvl="0" algn="l" rtl="0">
              <a:lnSpc>
                <a:spcPct val="100000"/>
              </a:lnSpc>
              <a:spcBef>
                <a:spcPts val="0"/>
              </a:spcBef>
              <a:spcAft>
                <a:spcPts val="0"/>
              </a:spcAft>
              <a:buSzPts val="1400"/>
              <a:buNone/>
              <a:defRPr sz="2000" b="1"/>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40" name="Google Shape;140;p17"/>
          <p:cNvSpPr txBox="1">
            <a:spLocks noGrp="1"/>
          </p:cNvSpPr>
          <p:nvPr>
            <p:ph type="body" idx="1"/>
          </p:nvPr>
        </p:nvSpPr>
        <p:spPr>
          <a:xfrm>
            <a:off x="3575050" y="273050"/>
            <a:ext cx="5111700" cy="5852700"/>
          </a:xfrm>
          <a:prstGeom prst="rect">
            <a:avLst/>
          </a:prstGeom>
          <a:noFill/>
          <a:ln>
            <a:noFill/>
          </a:ln>
        </p:spPr>
        <p:txBody>
          <a:bodyPr spcFirstLastPara="1" wrap="square" lIns="91425" tIns="45700" rIns="91425" bIns="45700" anchor="t" anchorCtr="0">
            <a:noAutofit/>
          </a:bodyPr>
          <a:lstStyle>
            <a:lvl1pPr marL="457200" lvl="0" indent="-360680" algn="l" rtl="0">
              <a:lnSpc>
                <a:spcPct val="100000"/>
              </a:lnSpc>
              <a:spcBef>
                <a:spcPts val="640"/>
              </a:spcBef>
              <a:spcAft>
                <a:spcPts val="0"/>
              </a:spcAft>
              <a:buSzPts val="2080"/>
              <a:buChar char="■"/>
              <a:defRPr sz="3200"/>
            </a:lvl1pPr>
            <a:lvl2pPr marL="914400" lvl="1" indent="-335280" algn="l" rtl="0">
              <a:lnSpc>
                <a:spcPct val="100000"/>
              </a:lnSpc>
              <a:spcBef>
                <a:spcPts val="560"/>
              </a:spcBef>
              <a:spcAft>
                <a:spcPts val="0"/>
              </a:spcAft>
              <a:buSzPts val="1680"/>
              <a:buChar char="❑"/>
              <a:defRPr sz="2800"/>
            </a:lvl2pPr>
            <a:lvl3pPr marL="1371600" lvl="2" indent="-327660" algn="l" rtl="0">
              <a:lnSpc>
                <a:spcPct val="100000"/>
              </a:lnSpc>
              <a:spcBef>
                <a:spcPts val="480"/>
              </a:spcBef>
              <a:spcAft>
                <a:spcPts val="0"/>
              </a:spcAft>
              <a:buSzPts val="1560"/>
              <a:buChar char="■"/>
              <a:defRPr sz="2400"/>
            </a:lvl3pPr>
            <a:lvl4pPr marL="1828800" lvl="3" indent="-317500" algn="l" rtl="0">
              <a:lnSpc>
                <a:spcPct val="100000"/>
              </a:lnSpc>
              <a:spcBef>
                <a:spcPts val="400"/>
              </a:spcBef>
              <a:spcAft>
                <a:spcPts val="0"/>
              </a:spcAft>
              <a:buSzPts val="1400"/>
              <a:buChar char="❑"/>
              <a:defRPr sz="2000"/>
            </a:lvl4pPr>
            <a:lvl5pPr marL="2286000" lvl="4" indent="-323850" algn="l" rtl="0">
              <a:lnSpc>
                <a:spcPct val="100000"/>
              </a:lnSpc>
              <a:spcBef>
                <a:spcPts val="400"/>
              </a:spcBef>
              <a:spcAft>
                <a:spcPts val="0"/>
              </a:spcAft>
              <a:buSzPts val="1500"/>
              <a:buChar char="▪"/>
              <a:defRPr sz="2000"/>
            </a:lvl5pPr>
            <a:lvl6pPr marL="2743200" lvl="5" indent="-323850" algn="l" rtl="0">
              <a:lnSpc>
                <a:spcPct val="100000"/>
              </a:lnSpc>
              <a:spcBef>
                <a:spcPts val="400"/>
              </a:spcBef>
              <a:spcAft>
                <a:spcPts val="0"/>
              </a:spcAft>
              <a:buSzPts val="1500"/>
              <a:buChar char="▪"/>
              <a:defRPr sz="2000"/>
            </a:lvl6pPr>
            <a:lvl7pPr marL="3200400" lvl="6" indent="-323850" algn="l" rtl="0">
              <a:lnSpc>
                <a:spcPct val="100000"/>
              </a:lnSpc>
              <a:spcBef>
                <a:spcPts val="400"/>
              </a:spcBef>
              <a:spcAft>
                <a:spcPts val="0"/>
              </a:spcAft>
              <a:buSzPts val="1500"/>
              <a:buChar char="▪"/>
              <a:defRPr sz="2000"/>
            </a:lvl7pPr>
            <a:lvl8pPr marL="3657600" lvl="7" indent="-323850" algn="l" rtl="0">
              <a:lnSpc>
                <a:spcPct val="100000"/>
              </a:lnSpc>
              <a:spcBef>
                <a:spcPts val="400"/>
              </a:spcBef>
              <a:spcAft>
                <a:spcPts val="0"/>
              </a:spcAft>
              <a:buSzPts val="1500"/>
              <a:buChar char="▪"/>
              <a:defRPr sz="2000"/>
            </a:lvl8pPr>
            <a:lvl9pPr marL="4114800" lvl="8" indent="-323850" algn="l" rtl="0">
              <a:lnSpc>
                <a:spcPct val="100000"/>
              </a:lnSpc>
              <a:spcBef>
                <a:spcPts val="400"/>
              </a:spcBef>
              <a:spcAft>
                <a:spcPts val="0"/>
              </a:spcAft>
              <a:buSzPts val="1500"/>
              <a:buChar char="▪"/>
              <a:defRPr sz="2000"/>
            </a:lvl9pPr>
          </a:lstStyle>
          <a:p>
            <a:endParaRPr/>
          </a:p>
        </p:txBody>
      </p:sp>
      <p:sp>
        <p:nvSpPr>
          <p:cNvPr id="141" name="Google Shape;141;p17"/>
          <p:cNvSpPr txBox="1">
            <a:spLocks noGrp="1"/>
          </p:cNvSpPr>
          <p:nvPr>
            <p:ph type="body" idx="2"/>
          </p:nvPr>
        </p:nvSpPr>
        <p:spPr>
          <a:xfrm>
            <a:off x="457200" y="1435100"/>
            <a:ext cx="3008400" cy="4691100"/>
          </a:xfrm>
          <a:prstGeom prst="rect">
            <a:avLst/>
          </a:prstGeom>
          <a:noFill/>
          <a:ln>
            <a:noFill/>
          </a:ln>
        </p:spPr>
        <p:txBody>
          <a:bodyPr spcFirstLastPara="1" wrap="square" lIns="91425" tIns="45700" rIns="91425" bIns="45700" anchor="t" anchorCtr="0">
            <a:noAutofit/>
          </a:bodyPr>
          <a:lstStyle>
            <a:lvl1pPr marL="457200" lvl="0" indent="-228600" algn="l" rtl="0">
              <a:lnSpc>
                <a:spcPct val="100000"/>
              </a:lnSpc>
              <a:spcBef>
                <a:spcPts val="280"/>
              </a:spcBef>
              <a:spcAft>
                <a:spcPts val="0"/>
              </a:spcAft>
              <a:buSzPts val="910"/>
              <a:buNone/>
              <a:defRPr sz="1400"/>
            </a:lvl1pPr>
            <a:lvl2pPr marL="914400" lvl="1" indent="-228600" algn="l" rtl="0">
              <a:lnSpc>
                <a:spcPct val="100000"/>
              </a:lnSpc>
              <a:spcBef>
                <a:spcPts val="240"/>
              </a:spcBef>
              <a:spcAft>
                <a:spcPts val="0"/>
              </a:spcAft>
              <a:buSzPts val="720"/>
              <a:buNone/>
              <a:defRPr sz="1200"/>
            </a:lvl2pPr>
            <a:lvl3pPr marL="1371600" lvl="2" indent="-228600" algn="l" rtl="0">
              <a:lnSpc>
                <a:spcPct val="100000"/>
              </a:lnSpc>
              <a:spcBef>
                <a:spcPts val="200"/>
              </a:spcBef>
              <a:spcAft>
                <a:spcPts val="0"/>
              </a:spcAft>
              <a:buSzPts val="650"/>
              <a:buNone/>
              <a:defRPr sz="1000"/>
            </a:lvl3pPr>
            <a:lvl4pPr marL="1828800" lvl="3" indent="-228600" algn="l" rtl="0">
              <a:lnSpc>
                <a:spcPct val="100000"/>
              </a:lnSpc>
              <a:spcBef>
                <a:spcPts val="180"/>
              </a:spcBef>
              <a:spcAft>
                <a:spcPts val="0"/>
              </a:spcAft>
              <a:buSzPts val="630"/>
              <a:buNone/>
              <a:defRPr sz="900"/>
            </a:lvl4pPr>
            <a:lvl5pPr marL="2286000" lvl="4" indent="-228600" algn="l" rtl="0">
              <a:lnSpc>
                <a:spcPct val="100000"/>
              </a:lnSpc>
              <a:spcBef>
                <a:spcPts val="180"/>
              </a:spcBef>
              <a:spcAft>
                <a:spcPts val="0"/>
              </a:spcAft>
              <a:buSzPts val="675"/>
              <a:buNone/>
              <a:defRPr sz="900"/>
            </a:lvl5pPr>
            <a:lvl6pPr marL="2743200" lvl="5" indent="-228600" algn="l" rtl="0">
              <a:lnSpc>
                <a:spcPct val="100000"/>
              </a:lnSpc>
              <a:spcBef>
                <a:spcPts val="180"/>
              </a:spcBef>
              <a:spcAft>
                <a:spcPts val="0"/>
              </a:spcAft>
              <a:buSzPts val="675"/>
              <a:buNone/>
              <a:defRPr sz="900"/>
            </a:lvl6pPr>
            <a:lvl7pPr marL="3200400" lvl="6" indent="-228600" algn="l" rtl="0">
              <a:lnSpc>
                <a:spcPct val="100000"/>
              </a:lnSpc>
              <a:spcBef>
                <a:spcPts val="180"/>
              </a:spcBef>
              <a:spcAft>
                <a:spcPts val="0"/>
              </a:spcAft>
              <a:buSzPts val="675"/>
              <a:buNone/>
              <a:defRPr sz="900"/>
            </a:lvl7pPr>
            <a:lvl8pPr marL="3657600" lvl="7" indent="-228600" algn="l" rtl="0">
              <a:lnSpc>
                <a:spcPct val="100000"/>
              </a:lnSpc>
              <a:spcBef>
                <a:spcPts val="180"/>
              </a:spcBef>
              <a:spcAft>
                <a:spcPts val="0"/>
              </a:spcAft>
              <a:buSzPts val="675"/>
              <a:buNone/>
              <a:defRPr sz="900"/>
            </a:lvl8pPr>
            <a:lvl9pPr marL="4114800" lvl="8" indent="-228600" algn="l" rtl="0">
              <a:lnSpc>
                <a:spcPct val="100000"/>
              </a:lnSpc>
              <a:spcBef>
                <a:spcPts val="180"/>
              </a:spcBef>
              <a:spcAft>
                <a:spcPts val="0"/>
              </a:spcAft>
              <a:buSzPts val="675"/>
              <a:buNone/>
              <a:defRPr sz="900"/>
            </a:lvl9pPr>
          </a:lstStyle>
          <a:p>
            <a:endParaRPr/>
          </a:p>
        </p:txBody>
      </p:sp>
      <p:sp>
        <p:nvSpPr>
          <p:cNvPr id="142" name="Google Shape;142;p17"/>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143" name="Google Shape;143;p17"/>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144" name="Google Shape;144;p17"/>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grpSp>
        <p:nvGrpSpPr>
          <p:cNvPr id="145" name="Google Shape;145;p17"/>
          <p:cNvGrpSpPr/>
          <p:nvPr/>
        </p:nvGrpSpPr>
        <p:grpSpPr>
          <a:xfrm>
            <a:off x="250825" y="6199187"/>
            <a:ext cx="6128146" cy="494109"/>
            <a:chOff x="250825" y="6199187"/>
            <a:chExt cx="8170862" cy="658812"/>
          </a:xfrm>
        </p:grpSpPr>
        <p:pic>
          <p:nvPicPr>
            <p:cNvPr id="146" name="Google Shape;146;p17"/>
            <p:cNvPicPr preferRelativeResize="0"/>
            <p:nvPr/>
          </p:nvPicPr>
          <p:blipFill rotWithShape="1">
            <a:blip r:embed="rId2">
              <a:alphaModFix/>
            </a:blip>
            <a:srcRect/>
            <a:stretch/>
          </p:blipFill>
          <p:spPr>
            <a:xfrm>
              <a:off x="250825" y="6381750"/>
              <a:ext cx="2160587" cy="365125"/>
            </a:xfrm>
            <a:prstGeom prst="rect">
              <a:avLst/>
            </a:prstGeom>
            <a:noFill/>
            <a:ln>
              <a:noFill/>
            </a:ln>
          </p:spPr>
        </p:pic>
        <p:pic>
          <p:nvPicPr>
            <p:cNvPr id="147" name="Google Shape;147;p17"/>
            <p:cNvPicPr preferRelativeResize="0"/>
            <p:nvPr/>
          </p:nvPicPr>
          <p:blipFill rotWithShape="1">
            <a:blip r:embed="rId3">
              <a:alphaModFix/>
            </a:blip>
            <a:srcRect/>
            <a:stretch/>
          </p:blipFill>
          <p:spPr>
            <a:xfrm>
              <a:off x="7740650" y="6199187"/>
              <a:ext cx="681037" cy="658812"/>
            </a:xfrm>
            <a:prstGeom prst="rect">
              <a:avLst/>
            </a:prstGeom>
            <a:noFill/>
            <a:ln>
              <a:noFill/>
            </a:ln>
          </p:spPr>
        </p:pic>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比對" type="twoTxTwoObj">
  <p:cSld name="TWO_OBJECTS_WITH_TEXT">
    <p:spTree>
      <p:nvGrpSpPr>
        <p:cNvPr id="1" name="Shape 148"/>
        <p:cNvGrpSpPr/>
        <p:nvPr/>
      </p:nvGrpSpPr>
      <p:grpSpPr>
        <a:xfrm>
          <a:off x="0" y="0"/>
          <a:ext cx="0" cy="0"/>
          <a:chOff x="0" y="0"/>
          <a:chExt cx="0" cy="0"/>
        </a:xfrm>
      </p:grpSpPr>
      <p:sp>
        <p:nvSpPr>
          <p:cNvPr id="149" name="Google Shape;149;p18"/>
          <p:cNvSpPr txBox="1">
            <a:spLocks noGrp="1"/>
          </p:cNvSpPr>
          <p:nvPr>
            <p:ph type="title"/>
          </p:nvPr>
        </p:nvSpPr>
        <p:spPr>
          <a:xfrm>
            <a:off x="457200" y="274638"/>
            <a:ext cx="8229600" cy="11433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50" name="Google Shape;150;p18"/>
          <p:cNvSpPr txBox="1">
            <a:spLocks noGrp="1"/>
          </p:cNvSpPr>
          <p:nvPr>
            <p:ph type="body" idx="1"/>
          </p:nvPr>
        </p:nvSpPr>
        <p:spPr>
          <a:xfrm>
            <a:off x="457200" y="1535113"/>
            <a:ext cx="4040100" cy="639900"/>
          </a:xfrm>
          <a:prstGeom prst="rect">
            <a:avLst/>
          </a:prstGeom>
          <a:noFill/>
          <a:ln>
            <a:noFill/>
          </a:ln>
        </p:spPr>
        <p:txBody>
          <a:bodyPr spcFirstLastPara="1" wrap="square" lIns="91425" tIns="45700" rIns="91425" bIns="45700" anchor="b" anchorCtr="0">
            <a:noAutofit/>
          </a:bodyPr>
          <a:lstStyle>
            <a:lvl1pPr marL="457200" lvl="0" indent="-228600" algn="l" rtl="0">
              <a:lnSpc>
                <a:spcPct val="100000"/>
              </a:lnSpc>
              <a:spcBef>
                <a:spcPts val="480"/>
              </a:spcBef>
              <a:spcAft>
                <a:spcPts val="0"/>
              </a:spcAft>
              <a:buSzPts val="1560"/>
              <a:buNone/>
              <a:defRPr sz="2400" b="1"/>
            </a:lvl1pPr>
            <a:lvl2pPr marL="914400" lvl="1" indent="-228600" algn="l" rtl="0">
              <a:lnSpc>
                <a:spcPct val="100000"/>
              </a:lnSpc>
              <a:spcBef>
                <a:spcPts val="400"/>
              </a:spcBef>
              <a:spcAft>
                <a:spcPts val="0"/>
              </a:spcAft>
              <a:buSzPts val="1200"/>
              <a:buNone/>
              <a:defRPr sz="2000" b="1"/>
            </a:lvl2pPr>
            <a:lvl3pPr marL="1371600" lvl="2" indent="-228600" algn="l" rtl="0">
              <a:lnSpc>
                <a:spcPct val="100000"/>
              </a:lnSpc>
              <a:spcBef>
                <a:spcPts val="360"/>
              </a:spcBef>
              <a:spcAft>
                <a:spcPts val="0"/>
              </a:spcAft>
              <a:buSzPts val="1170"/>
              <a:buNone/>
              <a:defRPr sz="1800" b="1"/>
            </a:lvl3pPr>
            <a:lvl4pPr marL="1828800" lvl="3" indent="-228600" algn="l" rtl="0">
              <a:lnSpc>
                <a:spcPct val="100000"/>
              </a:lnSpc>
              <a:spcBef>
                <a:spcPts val="320"/>
              </a:spcBef>
              <a:spcAft>
                <a:spcPts val="0"/>
              </a:spcAft>
              <a:buSzPts val="1120"/>
              <a:buNone/>
              <a:defRPr sz="1600" b="1"/>
            </a:lvl4pPr>
            <a:lvl5pPr marL="2286000" lvl="4" indent="-228600" algn="l" rtl="0">
              <a:lnSpc>
                <a:spcPct val="100000"/>
              </a:lnSpc>
              <a:spcBef>
                <a:spcPts val="320"/>
              </a:spcBef>
              <a:spcAft>
                <a:spcPts val="0"/>
              </a:spcAft>
              <a:buSzPts val="1200"/>
              <a:buNone/>
              <a:defRPr sz="1600" b="1"/>
            </a:lvl5pPr>
            <a:lvl6pPr marL="2743200" lvl="5" indent="-228600" algn="l" rtl="0">
              <a:lnSpc>
                <a:spcPct val="100000"/>
              </a:lnSpc>
              <a:spcBef>
                <a:spcPts val="320"/>
              </a:spcBef>
              <a:spcAft>
                <a:spcPts val="0"/>
              </a:spcAft>
              <a:buSzPts val="1200"/>
              <a:buNone/>
              <a:defRPr sz="1600" b="1"/>
            </a:lvl6pPr>
            <a:lvl7pPr marL="3200400" lvl="6" indent="-228600" algn="l" rtl="0">
              <a:lnSpc>
                <a:spcPct val="100000"/>
              </a:lnSpc>
              <a:spcBef>
                <a:spcPts val="320"/>
              </a:spcBef>
              <a:spcAft>
                <a:spcPts val="0"/>
              </a:spcAft>
              <a:buSzPts val="1200"/>
              <a:buNone/>
              <a:defRPr sz="1600" b="1"/>
            </a:lvl7pPr>
            <a:lvl8pPr marL="3657600" lvl="7" indent="-228600" algn="l" rtl="0">
              <a:lnSpc>
                <a:spcPct val="100000"/>
              </a:lnSpc>
              <a:spcBef>
                <a:spcPts val="320"/>
              </a:spcBef>
              <a:spcAft>
                <a:spcPts val="0"/>
              </a:spcAft>
              <a:buSzPts val="1200"/>
              <a:buNone/>
              <a:defRPr sz="1600" b="1"/>
            </a:lvl8pPr>
            <a:lvl9pPr marL="4114800" lvl="8" indent="-228600" algn="l" rtl="0">
              <a:lnSpc>
                <a:spcPct val="100000"/>
              </a:lnSpc>
              <a:spcBef>
                <a:spcPts val="320"/>
              </a:spcBef>
              <a:spcAft>
                <a:spcPts val="0"/>
              </a:spcAft>
              <a:buSzPts val="1200"/>
              <a:buNone/>
              <a:defRPr sz="1600" b="1"/>
            </a:lvl9pPr>
          </a:lstStyle>
          <a:p>
            <a:endParaRPr/>
          </a:p>
        </p:txBody>
      </p:sp>
      <p:sp>
        <p:nvSpPr>
          <p:cNvPr id="151" name="Google Shape;151;p18"/>
          <p:cNvSpPr txBox="1">
            <a:spLocks noGrp="1"/>
          </p:cNvSpPr>
          <p:nvPr>
            <p:ph type="body" idx="2"/>
          </p:nvPr>
        </p:nvSpPr>
        <p:spPr>
          <a:xfrm>
            <a:off x="457200" y="2174875"/>
            <a:ext cx="4040100" cy="3951300"/>
          </a:xfrm>
          <a:prstGeom prst="rect">
            <a:avLst/>
          </a:prstGeom>
          <a:noFill/>
          <a:ln>
            <a:noFill/>
          </a:ln>
        </p:spPr>
        <p:txBody>
          <a:bodyPr spcFirstLastPara="1" wrap="square" lIns="91425" tIns="45700" rIns="91425" bIns="45700" anchor="t" anchorCtr="0">
            <a:noAutofit/>
          </a:bodyPr>
          <a:lstStyle>
            <a:lvl1pPr marL="457200" lvl="0" indent="-327660" algn="l" rtl="0">
              <a:lnSpc>
                <a:spcPct val="100000"/>
              </a:lnSpc>
              <a:spcBef>
                <a:spcPts val="480"/>
              </a:spcBef>
              <a:spcAft>
                <a:spcPts val="0"/>
              </a:spcAft>
              <a:buSzPts val="1560"/>
              <a:buChar char="■"/>
              <a:defRPr sz="2400"/>
            </a:lvl1pPr>
            <a:lvl2pPr marL="914400" lvl="1" indent="-304800" algn="l" rtl="0">
              <a:lnSpc>
                <a:spcPct val="100000"/>
              </a:lnSpc>
              <a:spcBef>
                <a:spcPts val="400"/>
              </a:spcBef>
              <a:spcAft>
                <a:spcPts val="0"/>
              </a:spcAft>
              <a:buSzPts val="1200"/>
              <a:buChar char="❑"/>
              <a:defRPr sz="2000"/>
            </a:lvl2pPr>
            <a:lvl3pPr marL="1371600" lvl="2" indent="-302894" algn="l" rtl="0">
              <a:lnSpc>
                <a:spcPct val="100000"/>
              </a:lnSpc>
              <a:spcBef>
                <a:spcPts val="360"/>
              </a:spcBef>
              <a:spcAft>
                <a:spcPts val="0"/>
              </a:spcAft>
              <a:buSzPts val="1170"/>
              <a:buChar char="■"/>
              <a:defRPr sz="1800"/>
            </a:lvl3pPr>
            <a:lvl4pPr marL="1828800" lvl="3" indent="-299719" algn="l" rtl="0">
              <a:lnSpc>
                <a:spcPct val="100000"/>
              </a:lnSpc>
              <a:spcBef>
                <a:spcPts val="320"/>
              </a:spcBef>
              <a:spcAft>
                <a:spcPts val="0"/>
              </a:spcAft>
              <a:buSzPts val="1120"/>
              <a:buChar char="❑"/>
              <a:defRPr sz="1600"/>
            </a:lvl4pPr>
            <a:lvl5pPr marL="2286000" lvl="4" indent="-304800" algn="l" rtl="0">
              <a:lnSpc>
                <a:spcPct val="100000"/>
              </a:lnSpc>
              <a:spcBef>
                <a:spcPts val="320"/>
              </a:spcBef>
              <a:spcAft>
                <a:spcPts val="0"/>
              </a:spcAft>
              <a:buSzPts val="1200"/>
              <a:buChar char="▪"/>
              <a:defRPr sz="1600"/>
            </a:lvl5pPr>
            <a:lvl6pPr marL="2743200" lvl="5" indent="-304800" algn="l" rtl="0">
              <a:lnSpc>
                <a:spcPct val="100000"/>
              </a:lnSpc>
              <a:spcBef>
                <a:spcPts val="320"/>
              </a:spcBef>
              <a:spcAft>
                <a:spcPts val="0"/>
              </a:spcAft>
              <a:buSzPts val="1200"/>
              <a:buChar char="▪"/>
              <a:defRPr sz="1600"/>
            </a:lvl6pPr>
            <a:lvl7pPr marL="3200400" lvl="6" indent="-304800" algn="l" rtl="0">
              <a:lnSpc>
                <a:spcPct val="100000"/>
              </a:lnSpc>
              <a:spcBef>
                <a:spcPts val="320"/>
              </a:spcBef>
              <a:spcAft>
                <a:spcPts val="0"/>
              </a:spcAft>
              <a:buSzPts val="1200"/>
              <a:buChar char="▪"/>
              <a:defRPr sz="1600"/>
            </a:lvl7pPr>
            <a:lvl8pPr marL="3657600" lvl="7" indent="-304800" algn="l" rtl="0">
              <a:lnSpc>
                <a:spcPct val="100000"/>
              </a:lnSpc>
              <a:spcBef>
                <a:spcPts val="320"/>
              </a:spcBef>
              <a:spcAft>
                <a:spcPts val="0"/>
              </a:spcAft>
              <a:buSzPts val="1200"/>
              <a:buChar char="▪"/>
              <a:defRPr sz="1600"/>
            </a:lvl8pPr>
            <a:lvl9pPr marL="4114800" lvl="8" indent="-304800" algn="l" rtl="0">
              <a:lnSpc>
                <a:spcPct val="100000"/>
              </a:lnSpc>
              <a:spcBef>
                <a:spcPts val="320"/>
              </a:spcBef>
              <a:spcAft>
                <a:spcPts val="0"/>
              </a:spcAft>
              <a:buSzPts val="1200"/>
              <a:buChar char="▪"/>
              <a:defRPr sz="1600"/>
            </a:lvl9pPr>
          </a:lstStyle>
          <a:p>
            <a:endParaRPr/>
          </a:p>
        </p:txBody>
      </p:sp>
      <p:sp>
        <p:nvSpPr>
          <p:cNvPr id="152" name="Google Shape;152;p18"/>
          <p:cNvSpPr txBox="1">
            <a:spLocks noGrp="1"/>
          </p:cNvSpPr>
          <p:nvPr>
            <p:ph type="body" idx="3"/>
          </p:nvPr>
        </p:nvSpPr>
        <p:spPr>
          <a:xfrm>
            <a:off x="4645025" y="1535113"/>
            <a:ext cx="4041900" cy="639900"/>
          </a:xfrm>
          <a:prstGeom prst="rect">
            <a:avLst/>
          </a:prstGeom>
          <a:noFill/>
          <a:ln>
            <a:noFill/>
          </a:ln>
        </p:spPr>
        <p:txBody>
          <a:bodyPr spcFirstLastPara="1" wrap="square" lIns="91425" tIns="45700" rIns="91425" bIns="45700" anchor="b" anchorCtr="0">
            <a:noAutofit/>
          </a:bodyPr>
          <a:lstStyle>
            <a:lvl1pPr marL="457200" lvl="0" indent="-228600" algn="l" rtl="0">
              <a:lnSpc>
                <a:spcPct val="100000"/>
              </a:lnSpc>
              <a:spcBef>
                <a:spcPts val="480"/>
              </a:spcBef>
              <a:spcAft>
                <a:spcPts val="0"/>
              </a:spcAft>
              <a:buSzPts val="1560"/>
              <a:buNone/>
              <a:defRPr sz="2400" b="1"/>
            </a:lvl1pPr>
            <a:lvl2pPr marL="914400" lvl="1" indent="-228600" algn="l" rtl="0">
              <a:lnSpc>
                <a:spcPct val="100000"/>
              </a:lnSpc>
              <a:spcBef>
                <a:spcPts val="400"/>
              </a:spcBef>
              <a:spcAft>
                <a:spcPts val="0"/>
              </a:spcAft>
              <a:buSzPts val="1200"/>
              <a:buNone/>
              <a:defRPr sz="2000" b="1"/>
            </a:lvl2pPr>
            <a:lvl3pPr marL="1371600" lvl="2" indent="-228600" algn="l" rtl="0">
              <a:lnSpc>
                <a:spcPct val="100000"/>
              </a:lnSpc>
              <a:spcBef>
                <a:spcPts val="360"/>
              </a:spcBef>
              <a:spcAft>
                <a:spcPts val="0"/>
              </a:spcAft>
              <a:buSzPts val="1170"/>
              <a:buNone/>
              <a:defRPr sz="1800" b="1"/>
            </a:lvl3pPr>
            <a:lvl4pPr marL="1828800" lvl="3" indent="-228600" algn="l" rtl="0">
              <a:lnSpc>
                <a:spcPct val="100000"/>
              </a:lnSpc>
              <a:spcBef>
                <a:spcPts val="320"/>
              </a:spcBef>
              <a:spcAft>
                <a:spcPts val="0"/>
              </a:spcAft>
              <a:buSzPts val="1120"/>
              <a:buNone/>
              <a:defRPr sz="1600" b="1"/>
            </a:lvl4pPr>
            <a:lvl5pPr marL="2286000" lvl="4" indent="-228600" algn="l" rtl="0">
              <a:lnSpc>
                <a:spcPct val="100000"/>
              </a:lnSpc>
              <a:spcBef>
                <a:spcPts val="320"/>
              </a:spcBef>
              <a:spcAft>
                <a:spcPts val="0"/>
              </a:spcAft>
              <a:buSzPts val="1200"/>
              <a:buNone/>
              <a:defRPr sz="1600" b="1"/>
            </a:lvl5pPr>
            <a:lvl6pPr marL="2743200" lvl="5" indent="-228600" algn="l" rtl="0">
              <a:lnSpc>
                <a:spcPct val="100000"/>
              </a:lnSpc>
              <a:spcBef>
                <a:spcPts val="320"/>
              </a:spcBef>
              <a:spcAft>
                <a:spcPts val="0"/>
              </a:spcAft>
              <a:buSzPts val="1200"/>
              <a:buNone/>
              <a:defRPr sz="1600" b="1"/>
            </a:lvl6pPr>
            <a:lvl7pPr marL="3200400" lvl="6" indent="-228600" algn="l" rtl="0">
              <a:lnSpc>
                <a:spcPct val="100000"/>
              </a:lnSpc>
              <a:spcBef>
                <a:spcPts val="320"/>
              </a:spcBef>
              <a:spcAft>
                <a:spcPts val="0"/>
              </a:spcAft>
              <a:buSzPts val="1200"/>
              <a:buNone/>
              <a:defRPr sz="1600" b="1"/>
            </a:lvl7pPr>
            <a:lvl8pPr marL="3657600" lvl="7" indent="-228600" algn="l" rtl="0">
              <a:lnSpc>
                <a:spcPct val="100000"/>
              </a:lnSpc>
              <a:spcBef>
                <a:spcPts val="320"/>
              </a:spcBef>
              <a:spcAft>
                <a:spcPts val="0"/>
              </a:spcAft>
              <a:buSzPts val="1200"/>
              <a:buNone/>
              <a:defRPr sz="1600" b="1"/>
            </a:lvl8pPr>
            <a:lvl9pPr marL="4114800" lvl="8" indent="-228600" algn="l" rtl="0">
              <a:lnSpc>
                <a:spcPct val="100000"/>
              </a:lnSpc>
              <a:spcBef>
                <a:spcPts val="320"/>
              </a:spcBef>
              <a:spcAft>
                <a:spcPts val="0"/>
              </a:spcAft>
              <a:buSzPts val="1200"/>
              <a:buNone/>
              <a:defRPr sz="1600" b="1"/>
            </a:lvl9pPr>
          </a:lstStyle>
          <a:p>
            <a:endParaRPr/>
          </a:p>
        </p:txBody>
      </p:sp>
      <p:sp>
        <p:nvSpPr>
          <p:cNvPr id="153" name="Google Shape;153;p18"/>
          <p:cNvSpPr txBox="1">
            <a:spLocks noGrp="1"/>
          </p:cNvSpPr>
          <p:nvPr>
            <p:ph type="body" idx="4"/>
          </p:nvPr>
        </p:nvSpPr>
        <p:spPr>
          <a:xfrm>
            <a:off x="4645025" y="2174875"/>
            <a:ext cx="4041900" cy="3951300"/>
          </a:xfrm>
          <a:prstGeom prst="rect">
            <a:avLst/>
          </a:prstGeom>
          <a:noFill/>
          <a:ln>
            <a:noFill/>
          </a:ln>
        </p:spPr>
        <p:txBody>
          <a:bodyPr spcFirstLastPara="1" wrap="square" lIns="91425" tIns="45700" rIns="91425" bIns="45700" anchor="t" anchorCtr="0">
            <a:noAutofit/>
          </a:bodyPr>
          <a:lstStyle>
            <a:lvl1pPr marL="457200" lvl="0" indent="-327660" algn="l" rtl="0">
              <a:lnSpc>
                <a:spcPct val="100000"/>
              </a:lnSpc>
              <a:spcBef>
                <a:spcPts val="480"/>
              </a:spcBef>
              <a:spcAft>
                <a:spcPts val="0"/>
              </a:spcAft>
              <a:buSzPts val="1560"/>
              <a:buChar char="■"/>
              <a:defRPr sz="2400"/>
            </a:lvl1pPr>
            <a:lvl2pPr marL="914400" lvl="1" indent="-304800" algn="l" rtl="0">
              <a:lnSpc>
                <a:spcPct val="100000"/>
              </a:lnSpc>
              <a:spcBef>
                <a:spcPts val="400"/>
              </a:spcBef>
              <a:spcAft>
                <a:spcPts val="0"/>
              </a:spcAft>
              <a:buSzPts val="1200"/>
              <a:buChar char="❑"/>
              <a:defRPr sz="2000"/>
            </a:lvl2pPr>
            <a:lvl3pPr marL="1371600" lvl="2" indent="-302894" algn="l" rtl="0">
              <a:lnSpc>
                <a:spcPct val="100000"/>
              </a:lnSpc>
              <a:spcBef>
                <a:spcPts val="360"/>
              </a:spcBef>
              <a:spcAft>
                <a:spcPts val="0"/>
              </a:spcAft>
              <a:buSzPts val="1170"/>
              <a:buChar char="■"/>
              <a:defRPr sz="1800"/>
            </a:lvl3pPr>
            <a:lvl4pPr marL="1828800" lvl="3" indent="-299719" algn="l" rtl="0">
              <a:lnSpc>
                <a:spcPct val="100000"/>
              </a:lnSpc>
              <a:spcBef>
                <a:spcPts val="320"/>
              </a:spcBef>
              <a:spcAft>
                <a:spcPts val="0"/>
              </a:spcAft>
              <a:buSzPts val="1120"/>
              <a:buChar char="❑"/>
              <a:defRPr sz="1600"/>
            </a:lvl4pPr>
            <a:lvl5pPr marL="2286000" lvl="4" indent="-304800" algn="l" rtl="0">
              <a:lnSpc>
                <a:spcPct val="100000"/>
              </a:lnSpc>
              <a:spcBef>
                <a:spcPts val="320"/>
              </a:spcBef>
              <a:spcAft>
                <a:spcPts val="0"/>
              </a:spcAft>
              <a:buSzPts val="1200"/>
              <a:buChar char="▪"/>
              <a:defRPr sz="1600"/>
            </a:lvl5pPr>
            <a:lvl6pPr marL="2743200" lvl="5" indent="-304800" algn="l" rtl="0">
              <a:lnSpc>
                <a:spcPct val="100000"/>
              </a:lnSpc>
              <a:spcBef>
                <a:spcPts val="320"/>
              </a:spcBef>
              <a:spcAft>
                <a:spcPts val="0"/>
              </a:spcAft>
              <a:buSzPts val="1200"/>
              <a:buChar char="▪"/>
              <a:defRPr sz="1600"/>
            </a:lvl6pPr>
            <a:lvl7pPr marL="3200400" lvl="6" indent="-304800" algn="l" rtl="0">
              <a:lnSpc>
                <a:spcPct val="100000"/>
              </a:lnSpc>
              <a:spcBef>
                <a:spcPts val="320"/>
              </a:spcBef>
              <a:spcAft>
                <a:spcPts val="0"/>
              </a:spcAft>
              <a:buSzPts val="1200"/>
              <a:buChar char="▪"/>
              <a:defRPr sz="1600"/>
            </a:lvl7pPr>
            <a:lvl8pPr marL="3657600" lvl="7" indent="-304800" algn="l" rtl="0">
              <a:lnSpc>
                <a:spcPct val="100000"/>
              </a:lnSpc>
              <a:spcBef>
                <a:spcPts val="320"/>
              </a:spcBef>
              <a:spcAft>
                <a:spcPts val="0"/>
              </a:spcAft>
              <a:buSzPts val="1200"/>
              <a:buChar char="▪"/>
              <a:defRPr sz="1600"/>
            </a:lvl8pPr>
            <a:lvl9pPr marL="4114800" lvl="8" indent="-304800" algn="l" rtl="0">
              <a:lnSpc>
                <a:spcPct val="100000"/>
              </a:lnSpc>
              <a:spcBef>
                <a:spcPts val="320"/>
              </a:spcBef>
              <a:spcAft>
                <a:spcPts val="0"/>
              </a:spcAft>
              <a:buSzPts val="1200"/>
              <a:buChar char="▪"/>
              <a:defRPr sz="1600"/>
            </a:lvl9pPr>
          </a:lstStyle>
          <a:p>
            <a:endParaRPr/>
          </a:p>
        </p:txBody>
      </p:sp>
      <p:sp>
        <p:nvSpPr>
          <p:cNvPr id="154" name="Google Shape;154;p18"/>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155" name="Google Shape;155;p18"/>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156" name="Google Shape;156;p18"/>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grpSp>
        <p:nvGrpSpPr>
          <p:cNvPr id="157" name="Google Shape;157;p18"/>
          <p:cNvGrpSpPr/>
          <p:nvPr/>
        </p:nvGrpSpPr>
        <p:grpSpPr>
          <a:xfrm>
            <a:off x="250825" y="6199187"/>
            <a:ext cx="6128146" cy="494109"/>
            <a:chOff x="250825" y="6199187"/>
            <a:chExt cx="8170862" cy="658812"/>
          </a:xfrm>
        </p:grpSpPr>
        <p:pic>
          <p:nvPicPr>
            <p:cNvPr id="158" name="Google Shape;158;p18"/>
            <p:cNvPicPr preferRelativeResize="0"/>
            <p:nvPr/>
          </p:nvPicPr>
          <p:blipFill rotWithShape="1">
            <a:blip r:embed="rId2">
              <a:alphaModFix/>
            </a:blip>
            <a:srcRect/>
            <a:stretch/>
          </p:blipFill>
          <p:spPr>
            <a:xfrm>
              <a:off x="250825" y="6381750"/>
              <a:ext cx="2160587" cy="365125"/>
            </a:xfrm>
            <a:prstGeom prst="rect">
              <a:avLst/>
            </a:prstGeom>
            <a:noFill/>
            <a:ln>
              <a:noFill/>
            </a:ln>
          </p:spPr>
        </p:pic>
        <p:pic>
          <p:nvPicPr>
            <p:cNvPr id="159" name="Google Shape;159;p18"/>
            <p:cNvPicPr preferRelativeResize="0"/>
            <p:nvPr/>
          </p:nvPicPr>
          <p:blipFill rotWithShape="1">
            <a:blip r:embed="rId3">
              <a:alphaModFix/>
            </a:blip>
            <a:srcRect/>
            <a:stretch/>
          </p:blipFill>
          <p:spPr>
            <a:xfrm>
              <a:off x="7740650" y="6199187"/>
              <a:ext cx="681037" cy="658812"/>
            </a:xfrm>
            <a:prstGeom prst="rect">
              <a:avLst/>
            </a:prstGeom>
            <a:noFill/>
            <a:ln>
              <a:noFill/>
            </a:ln>
          </p:spPr>
        </p:pic>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標題投影片" type="title">
  <p:cSld name="TITLE">
    <p:spTree>
      <p:nvGrpSpPr>
        <p:cNvPr id="1" name="Shape 160"/>
        <p:cNvGrpSpPr/>
        <p:nvPr/>
      </p:nvGrpSpPr>
      <p:grpSpPr>
        <a:xfrm>
          <a:off x="0" y="0"/>
          <a:ext cx="0" cy="0"/>
          <a:chOff x="0" y="0"/>
          <a:chExt cx="0" cy="0"/>
        </a:xfrm>
      </p:grpSpPr>
      <p:sp>
        <p:nvSpPr>
          <p:cNvPr id="161" name="Google Shape;161;p19"/>
          <p:cNvSpPr txBox="1">
            <a:spLocks noGrp="1"/>
          </p:cNvSpPr>
          <p:nvPr>
            <p:ph type="ctrTitle"/>
          </p:nvPr>
        </p:nvSpPr>
        <p:spPr>
          <a:xfrm>
            <a:off x="914400" y="1524000"/>
            <a:ext cx="7623300" cy="17529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sz="5000"/>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62" name="Google Shape;162;p19"/>
          <p:cNvSpPr txBox="1">
            <a:spLocks noGrp="1"/>
          </p:cNvSpPr>
          <p:nvPr>
            <p:ph type="subTitle" idx="1"/>
          </p:nvPr>
        </p:nvSpPr>
        <p:spPr>
          <a:xfrm>
            <a:off x="1981200" y="3962400"/>
            <a:ext cx="6553200" cy="17529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560"/>
              </a:spcBef>
              <a:spcAft>
                <a:spcPts val="0"/>
              </a:spcAft>
              <a:buSzPts val="1820"/>
              <a:buFont typeface="Noto Sans Symbols"/>
              <a:buNone/>
              <a:defRPr sz="2800"/>
            </a:lvl1pPr>
            <a:lvl2pPr lvl="1" algn="l" rtl="0">
              <a:lnSpc>
                <a:spcPct val="100000"/>
              </a:lnSpc>
              <a:spcBef>
                <a:spcPts val="360"/>
              </a:spcBef>
              <a:spcAft>
                <a:spcPts val="0"/>
              </a:spcAft>
              <a:buSzPts val="1080"/>
              <a:buChar char="❑"/>
              <a:defRPr/>
            </a:lvl2pPr>
            <a:lvl3pPr lvl="2" algn="l" rtl="0">
              <a:lnSpc>
                <a:spcPct val="100000"/>
              </a:lnSpc>
              <a:spcBef>
                <a:spcPts val="360"/>
              </a:spcBef>
              <a:spcAft>
                <a:spcPts val="0"/>
              </a:spcAft>
              <a:buSzPts val="1170"/>
              <a:buChar char="■"/>
              <a:defRPr/>
            </a:lvl3pPr>
            <a:lvl4pPr lvl="3" algn="l" rtl="0">
              <a:lnSpc>
                <a:spcPct val="100000"/>
              </a:lnSpc>
              <a:spcBef>
                <a:spcPts val="360"/>
              </a:spcBef>
              <a:spcAft>
                <a:spcPts val="0"/>
              </a:spcAft>
              <a:buSzPts val="1260"/>
              <a:buChar char="❑"/>
              <a:defRPr/>
            </a:lvl4pPr>
            <a:lvl5pPr lvl="4" algn="l" rtl="0">
              <a:lnSpc>
                <a:spcPct val="100000"/>
              </a:lnSpc>
              <a:spcBef>
                <a:spcPts val="360"/>
              </a:spcBef>
              <a:spcAft>
                <a:spcPts val="0"/>
              </a:spcAft>
              <a:buSzPts val="1350"/>
              <a:buChar char="▪"/>
              <a:defRPr/>
            </a:lvl5pPr>
            <a:lvl6pPr lvl="5" algn="l" rtl="0">
              <a:lnSpc>
                <a:spcPct val="100000"/>
              </a:lnSpc>
              <a:spcBef>
                <a:spcPts val="360"/>
              </a:spcBef>
              <a:spcAft>
                <a:spcPts val="0"/>
              </a:spcAft>
              <a:buSzPts val="1350"/>
              <a:buChar char="▪"/>
              <a:defRPr/>
            </a:lvl6pPr>
            <a:lvl7pPr lvl="6" algn="l" rtl="0">
              <a:lnSpc>
                <a:spcPct val="100000"/>
              </a:lnSpc>
              <a:spcBef>
                <a:spcPts val="360"/>
              </a:spcBef>
              <a:spcAft>
                <a:spcPts val="0"/>
              </a:spcAft>
              <a:buSzPts val="1350"/>
              <a:buChar char="▪"/>
              <a:defRPr/>
            </a:lvl7pPr>
            <a:lvl8pPr lvl="7" algn="l" rtl="0">
              <a:lnSpc>
                <a:spcPct val="100000"/>
              </a:lnSpc>
              <a:spcBef>
                <a:spcPts val="360"/>
              </a:spcBef>
              <a:spcAft>
                <a:spcPts val="0"/>
              </a:spcAft>
              <a:buSzPts val="1350"/>
              <a:buChar char="▪"/>
              <a:defRPr/>
            </a:lvl8pPr>
            <a:lvl9pPr lvl="8" algn="l" rtl="0">
              <a:lnSpc>
                <a:spcPct val="100000"/>
              </a:lnSpc>
              <a:spcBef>
                <a:spcPts val="360"/>
              </a:spcBef>
              <a:spcAft>
                <a:spcPts val="0"/>
              </a:spcAft>
              <a:buSzPts val="1350"/>
              <a:buChar char="▪"/>
              <a:defRPr/>
            </a:lvl9pPr>
          </a:lstStyle>
          <a:p>
            <a:endParaRPr/>
          </a:p>
        </p:txBody>
      </p:sp>
      <p:sp>
        <p:nvSpPr>
          <p:cNvPr id="163" name="Google Shape;163;p19"/>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164" name="Google Shape;164;p19"/>
          <p:cNvSpPr txBox="1">
            <a:spLocks noGrp="1"/>
          </p:cNvSpPr>
          <p:nvPr>
            <p:ph type="ftr" idx="11"/>
          </p:nvPr>
        </p:nvSpPr>
        <p:spPr>
          <a:xfrm>
            <a:off x="3124200" y="6243637"/>
            <a:ext cx="2895600" cy="457200"/>
          </a:xfrm>
          <a:prstGeom prst="rect">
            <a:avLst/>
          </a:prstGeom>
          <a:noFill/>
          <a:ln>
            <a:noFill/>
          </a:ln>
        </p:spPr>
        <p:txBody>
          <a:bodyPr spcFirstLastPara="1" wrap="square" lIns="91425" tIns="45700" rIns="91425" bIns="45700" anchor="b" anchorCtr="0">
            <a:noAutofit/>
          </a:bodyPr>
          <a:lstStyle>
            <a:lvl1pPr lvl="0" algn="ctr"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165" name="Google Shape;165;p19"/>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標題及物件"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457200" y="277812"/>
            <a:ext cx="8229600" cy="11397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3"/>
          <p:cNvSpPr txBox="1">
            <a:spLocks noGrp="1"/>
          </p:cNvSpPr>
          <p:nvPr>
            <p:ph type="body" idx="1"/>
          </p:nvPr>
        </p:nvSpPr>
        <p:spPr>
          <a:xfrm>
            <a:off x="457200" y="1600200"/>
            <a:ext cx="8229600" cy="4530300"/>
          </a:xfrm>
          <a:prstGeom prst="rect">
            <a:avLst/>
          </a:prstGeom>
          <a:noFill/>
          <a:ln>
            <a:noFill/>
          </a:ln>
        </p:spPr>
        <p:txBody>
          <a:bodyPr spcFirstLastPara="1" wrap="square" lIns="91425" tIns="45700" rIns="91425" bIns="45700" anchor="t" anchorCtr="0">
            <a:noAutofit/>
          </a:bodyPr>
          <a:lstStyle>
            <a:lvl1pPr marL="457200" lvl="0" indent="-302895" algn="l">
              <a:lnSpc>
                <a:spcPct val="100000"/>
              </a:lnSpc>
              <a:spcBef>
                <a:spcPts val="360"/>
              </a:spcBef>
              <a:spcAft>
                <a:spcPts val="0"/>
              </a:spcAft>
              <a:buSzPts val="1170"/>
              <a:buChar char="■"/>
              <a:defRPr/>
            </a:lvl1pPr>
            <a:lvl2pPr marL="914400" lvl="1" indent="-297180" algn="l">
              <a:lnSpc>
                <a:spcPct val="100000"/>
              </a:lnSpc>
              <a:spcBef>
                <a:spcPts val="360"/>
              </a:spcBef>
              <a:spcAft>
                <a:spcPts val="0"/>
              </a:spcAft>
              <a:buSzPts val="1080"/>
              <a:buChar char="❑"/>
              <a:defRPr/>
            </a:lvl2pPr>
            <a:lvl3pPr marL="1371600" lvl="2" indent="-302894" algn="l">
              <a:lnSpc>
                <a:spcPct val="100000"/>
              </a:lnSpc>
              <a:spcBef>
                <a:spcPts val="360"/>
              </a:spcBef>
              <a:spcAft>
                <a:spcPts val="0"/>
              </a:spcAft>
              <a:buSzPts val="1170"/>
              <a:buChar char="■"/>
              <a:defRPr/>
            </a:lvl3pPr>
            <a:lvl4pPr marL="1828800" lvl="3" indent="-308610" algn="l">
              <a:lnSpc>
                <a:spcPct val="100000"/>
              </a:lnSpc>
              <a:spcBef>
                <a:spcPts val="360"/>
              </a:spcBef>
              <a:spcAft>
                <a:spcPts val="0"/>
              </a:spcAft>
              <a:buSzPts val="1260"/>
              <a:buChar char="❑"/>
              <a:defRPr/>
            </a:lvl4pPr>
            <a:lvl5pPr marL="2286000" lvl="4" indent="-314325" algn="l">
              <a:lnSpc>
                <a:spcPct val="100000"/>
              </a:lnSpc>
              <a:spcBef>
                <a:spcPts val="360"/>
              </a:spcBef>
              <a:spcAft>
                <a:spcPts val="0"/>
              </a:spcAft>
              <a:buSzPts val="1350"/>
              <a:buChar char="▪"/>
              <a:defRPr/>
            </a:lvl5pPr>
            <a:lvl6pPr marL="2743200" lvl="5" indent="-314325" algn="l">
              <a:lnSpc>
                <a:spcPct val="100000"/>
              </a:lnSpc>
              <a:spcBef>
                <a:spcPts val="360"/>
              </a:spcBef>
              <a:spcAft>
                <a:spcPts val="0"/>
              </a:spcAft>
              <a:buSzPts val="1350"/>
              <a:buChar char="▪"/>
              <a:defRPr/>
            </a:lvl6pPr>
            <a:lvl7pPr marL="3200400" lvl="6" indent="-314325" algn="l">
              <a:lnSpc>
                <a:spcPct val="100000"/>
              </a:lnSpc>
              <a:spcBef>
                <a:spcPts val="360"/>
              </a:spcBef>
              <a:spcAft>
                <a:spcPts val="0"/>
              </a:spcAft>
              <a:buSzPts val="1350"/>
              <a:buChar char="▪"/>
              <a:defRPr/>
            </a:lvl7pPr>
            <a:lvl8pPr marL="3657600" lvl="7" indent="-314325" algn="l">
              <a:lnSpc>
                <a:spcPct val="100000"/>
              </a:lnSpc>
              <a:spcBef>
                <a:spcPts val="360"/>
              </a:spcBef>
              <a:spcAft>
                <a:spcPts val="0"/>
              </a:spcAft>
              <a:buSzPts val="1350"/>
              <a:buChar char="▪"/>
              <a:defRPr/>
            </a:lvl8pPr>
            <a:lvl9pPr marL="4114800" lvl="8" indent="-314325" algn="l">
              <a:lnSpc>
                <a:spcPct val="100000"/>
              </a:lnSpc>
              <a:spcBef>
                <a:spcPts val="360"/>
              </a:spcBef>
              <a:spcAft>
                <a:spcPts val="0"/>
              </a:spcAft>
              <a:buSzPts val="1350"/>
              <a:buChar char="▪"/>
              <a:defRPr/>
            </a:lvl9pPr>
          </a:lstStyle>
          <a:p>
            <a:endParaRPr/>
          </a:p>
        </p:txBody>
      </p:sp>
      <p:sp>
        <p:nvSpPr>
          <p:cNvPr id="27" name="Google Shape;27;p3"/>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a:lnSpc>
                <a:spcPct val="100000"/>
              </a:lnSpc>
              <a:spcBef>
                <a:spcPts val="0"/>
              </a:spcBef>
              <a:spcAft>
                <a:spcPts val="0"/>
              </a:spcAft>
              <a:buClr>
                <a:schemeClr val="dk1"/>
              </a:buClr>
              <a:buSzPts val="1400"/>
              <a:buFont typeface="Arial"/>
              <a:buNone/>
              <a:defRPr/>
            </a:lvl2pPr>
            <a:lvl3pPr lvl="2" algn="l">
              <a:lnSpc>
                <a:spcPct val="100000"/>
              </a:lnSpc>
              <a:spcBef>
                <a:spcPts val="0"/>
              </a:spcBef>
              <a:spcAft>
                <a:spcPts val="0"/>
              </a:spcAft>
              <a:buClr>
                <a:schemeClr val="dk1"/>
              </a:buClr>
              <a:buSzPts val="1400"/>
              <a:buFont typeface="Arial"/>
              <a:buNone/>
              <a:defRPr/>
            </a:lvl3pPr>
            <a:lvl4pPr lvl="3" algn="l">
              <a:lnSpc>
                <a:spcPct val="100000"/>
              </a:lnSpc>
              <a:spcBef>
                <a:spcPts val="0"/>
              </a:spcBef>
              <a:spcAft>
                <a:spcPts val="0"/>
              </a:spcAft>
              <a:buClr>
                <a:schemeClr val="dk1"/>
              </a:buClr>
              <a:buSzPts val="1400"/>
              <a:buFont typeface="Arial"/>
              <a:buNone/>
              <a:defRPr/>
            </a:lvl4pPr>
            <a:lvl5pPr lvl="4" algn="l">
              <a:lnSpc>
                <a:spcPct val="100000"/>
              </a:lnSpc>
              <a:spcBef>
                <a:spcPts val="0"/>
              </a:spcBef>
              <a:spcAft>
                <a:spcPts val="0"/>
              </a:spcAft>
              <a:buClr>
                <a:schemeClr val="dk1"/>
              </a:buClr>
              <a:buSzPts val="1400"/>
              <a:buFont typeface="Arial"/>
              <a:buNone/>
              <a:defRPr/>
            </a:lvl5pPr>
            <a:lvl6pPr lvl="5" algn="l">
              <a:lnSpc>
                <a:spcPct val="100000"/>
              </a:lnSpc>
              <a:spcBef>
                <a:spcPts val="0"/>
              </a:spcBef>
              <a:spcAft>
                <a:spcPts val="0"/>
              </a:spcAft>
              <a:buClr>
                <a:schemeClr val="dk1"/>
              </a:buClr>
              <a:buSzPts val="1400"/>
              <a:buFont typeface="Arial"/>
              <a:buNone/>
              <a:defRPr/>
            </a:lvl6pPr>
            <a:lvl7pPr lvl="6" algn="l">
              <a:lnSpc>
                <a:spcPct val="100000"/>
              </a:lnSpc>
              <a:spcBef>
                <a:spcPts val="0"/>
              </a:spcBef>
              <a:spcAft>
                <a:spcPts val="0"/>
              </a:spcAft>
              <a:buClr>
                <a:schemeClr val="dk1"/>
              </a:buClr>
              <a:buSzPts val="1400"/>
              <a:buFont typeface="Arial"/>
              <a:buNone/>
              <a:defRPr/>
            </a:lvl7pPr>
            <a:lvl8pPr lvl="7" algn="l">
              <a:lnSpc>
                <a:spcPct val="100000"/>
              </a:lnSpc>
              <a:spcBef>
                <a:spcPts val="0"/>
              </a:spcBef>
              <a:spcAft>
                <a:spcPts val="0"/>
              </a:spcAft>
              <a:buClr>
                <a:schemeClr val="dk1"/>
              </a:buClr>
              <a:buSzPts val="1400"/>
              <a:buFont typeface="Arial"/>
              <a:buNone/>
              <a:defRPr/>
            </a:lvl8pPr>
            <a:lvl9pPr lvl="8" algn="l">
              <a:lnSpc>
                <a:spcPct val="100000"/>
              </a:lnSpc>
              <a:spcBef>
                <a:spcPts val="0"/>
              </a:spcBef>
              <a:spcAft>
                <a:spcPts val="0"/>
              </a:spcAft>
              <a:buClr>
                <a:schemeClr val="dk1"/>
              </a:buClr>
              <a:buSzPts val="1400"/>
              <a:buFont typeface="Arial"/>
              <a:buNone/>
              <a:defRPr/>
            </a:lvl9pPr>
          </a:lstStyle>
          <a:p>
            <a:endParaRPr/>
          </a:p>
        </p:txBody>
      </p:sp>
      <p:sp>
        <p:nvSpPr>
          <p:cNvPr id="28" name="Google Shape;28;p3"/>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a:lnSpc>
                <a:spcPct val="100000"/>
              </a:lnSpc>
              <a:spcBef>
                <a:spcPts val="0"/>
              </a:spcBef>
              <a:spcAft>
                <a:spcPts val="0"/>
              </a:spcAft>
              <a:buClr>
                <a:schemeClr val="dk1"/>
              </a:buClr>
              <a:buSzPts val="1400"/>
              <a:buFont typeface="Arial"/>
              <a:buNone/>
              <a:defRPr/>
            </a:lvl2pPr>
            <a:lvl3pPr lvl="2" algn="l">
              <a:lnSpc>
                <a:spcPct val="100000"/>
              </a:lnSpc>
              <a:spcBef>
                <a:spcPts val="0"/>
              </a:spcBef>
              <a:spcAft>
                <a:spcPts val="0"/>
              </a:spcAft>
              <a:buClr>
                <a:schemeClr val="dk1"/>
              </a:buClr>
              <a:buSzPts val="1400"/>
              <a:buFont typeface="Arial"/>
              <a:buNone/>
              <a:defRPr/>
            </a:lvl3pPr>
            <a:lvl4pPr lvl="3" algn="l">
              <a:lnSpc>
                <a:spcPct val="100000"/>
              </a:lnSpc>
              <a:spcBef>
                <a:spcPts val="0"/>
              </a:spcBef>
              <a:spcAft>
                <a:spcPts val="0"/>
              </a:spcAft>
              <a:buClr>
                <a:schemeClr val="dk1"/>
              </a:buClr>
              <a:buSzPts val="1400"/>
              <a:buFont typeface="Arial"/>
              <a:buNone/>
              <a:defRPr/>
            </a:lvl4pPr>
            <a:lvl5pPr lvl="4" algn="l">
              <a:lnSpc>
                <a:spcPct val="100000"/>
              </a:lnSpc>
              <a:spcBef>
                <a:spcPts val="0"/>
              </a:spcBef>
              <a:spcAft>
                <a:spcPts val="0"/>
              </a:spcAft>
              <a:buClr>
                <a:schemeClr val="dk1"/>
              </a:buClr>
              <a:buSzPts val="1400"/>
              <a:buFont typeface="Arial"/>
              <a:buNone/>
              <a:defRPr/>
            </a:lvl5pPr>
            <a:lvl6pPr lvl="5" algn="l">
              <a:lnSpc>
                <a:spcPct val="100000"/>
              </a:lnSpc>
              <a:spcBef>
                <a:spcPts val="0"/>
              </a:spcBef>
              <a:spcAft>
                <a:spcPts val="0"/>
              </a:spcAft>
              <a:buClr>
                <a:schemeClr val="dk1"/>
              </a:buClr>
              <a:buSzPts val="1400"/>
              <a:buFont typeface="Arial"/>
              <a:buNone/>
              <a:defRPr/>
            </a:lvl6pPr>
            <a:lvl7pPr lvl="6" algn="l">
              <a:lnSpc>
                <a:spcPct val="100000"/>
              </a:lnSpc>
              <a:spcBef>
                <a:spcPts val="0"/>
              </a:spcBef>
              <a:spcAft>
                <a:spcPts val="0"/>
              </a:spcAft>
              <a:buClr>
                <a:schemeClr val="dk1"/>
              </a:buClr>
              <a:buSzPts val="1400"/>
              <a:buFont typeface="Arial"/>
              <a:buNone/>
              <a:defRPr/>
            </a:lvl7pPr>
            <a:lvl8pPr lvl="7" algn="l">
              <a:lnSpc>
                <a:spcPct val="100000"/>
              </a:lnSpc>
              <a:spcBef>
                <a:spcPts val="0"/>
              </a:spcBef>
              <a:spcAft>
                <a:spcPts val="0"/>
              </a:spcAft>
              <a:buClr>
                <a:schemeClr val="dk1"/>
              </a:buClr>
              <a:buSzPts val="1400"/>
              <a:buFont typeface="Arial"/>
              <a:buNone/>
              <a:defRPr/>
            </a:lvl8pPr>
            <a:lvl9pPr lvl="8" algn="l">
              <a:lnSpc>
                <a:spcPct val="100000"/>
              </a:lnSpc>
              <a:spcBef>
                <a:spcPts val="0"/>
              </a:spcBef>
              <a:spcAft>
                <a:spcPts val="0"/>
              </a:spcAft>
              <a:buClr>
                <a:schemeClr val="dk1"/>
              </a:buClr>
              <a:buSzPts val="1400"/>
              <a:buFont typeface="Arial"/>
              <a:buNone/>
              <a:defRPr/>
            </a:lvl9pPr>
          </a:lstStyle>
          <a:p>
            <a:endParaRPr/>
          </a:p>
        </p:txBody>
      </p:sp>
      <p:sp>
        <p:nvSpPr>
          <p:cNvPr id="29" name="Google Shape;29;p3"/>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grpSp>
        <p:nvGrpSpPr>
          <p:cNvPr id="30" name="Google Shape;30;p3"/>
          <p:cNvGrpSpPr/>
          <p:nvPr/>
        </p:nvGrpSpPr>
        <p:grpSpPr>
          <a:xfrm>
            <a:off x="250825" y="6199187"/>
            <a:ext cx="4596110" cy="370582"/>
            <a:chOff x="250825" y="6199187"/>
            <a:chExt cx="8170862" cy="658812"/>
          </a:xfrm>
        </p:grpSpPr>
        <p:pic>
          <p:nvPicPr>
            <p:cNvPr id="31" name="Google Shape;31;p3"/>
            <p:cNvPicPr preferRelativeResize="0"/>
            <p:nvPr/>
          </p:nvPicPr>
          <p:blipFill rotWithShape="1">
            <a:blip r:embed="rId2">
              <a:alphaModFix/>
            </a:blip>
            <a:srcRect/>
            <a:stretch/>
          </p:blipFill>
          <p:spPr>
            <a:xfrm>
              <a:off x="250825" y="6381750"/>
              <a:ext cx="2160587" cy="365125"/>
            </a:xfrm>
            <a:prstGeom prst="rect">
              <a:avLst/>
            </a:prstGeom>
            <a:noFill/>
            <a:ln>
              <a:noFill/>
            </a:ln>
          </p:spPr>
        </p:pic>
        <p:pic>
          <p:nvPicPr>
            <p:cNvPr id="32" name="Google Shape;32;p3"/>
            <p:cNvPicPr preferRelativeResize="0"/>
            <p:nvPr/>
          </p:nvPicPr>
          <p:blipFill rotWithShape="1">
            <a:blip r:embed="rId3">
              <a:alphaModFix/>
            </a:blip>
            <a:srcRect/>
            <a:stretch/>
          </p:blipFill>
          <p:spPr>
            <a:xfrm>
              <a:off x="7740650" y="6199187"/>
              <a:ext cx="681037" cy="658812"/>
            </a:xfrm>
            <a:prstGeom prst="rect">
              <a:avLst/>
            </a:prstGeom>
            <a:noFill/>
            <a:ln>
              <a:noFill/>
            </a:ln>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區段標題" type="secHead">
  <p:cSld name="SECTION_HEADER">
    <p:spTree>
      <p:nvGrpSpPr>
        <p:cNvPr id="1" name="Shape 33"/>
        <p:cNvGrpSpPr/>
        <p:nvPr/>
      </p:nvGrpSpPr>
      <p:grpSpPr>
        <a:xfrm>
          <a:off x="0" y="0"/>
          <a:ext cx="0" cy="0"/>
          <a:chOff x="0" y="0"/>
          <a:chExt cx="0" cy="0"/>
        </a:xfrm>
      </p:grpSpPr>
      <p:sp>
        <p:nvSpPr>
          <p:cNvPr id="34" name="Google Shape;34;p4"/>
          <p:cNvSpPr txBox="1">
            <a:spLocks noGrp="1"/>
          </p:cNvSpPr>
          <p:nvPr>
            <p:ph type="title"/>
          </p:nvPr>
        </p:nvSpPr>
        <p:spPr>
          <a:xfrm>
            <a:off x="722313" y="4406900"/>
            <a:ext cx="7772400" cy="13620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4"/>
          <p:cNvSpPr txBox="1">
            <a:spLocks noGrp="1"/>
          </p:cNvSpPr>
          <p:nvPr>
            <p:ph type="body" idx="1"/>
          </p:nvPr>
        </p:nvSpPr>
        <p:spPr>
          <a:xfrm>
            <a:off x="722313" y="2906713"/>
            <a:ext cx="7772400" cy="150030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00"/>
              </a:spcBef>
              <a:spcAft>
                <a:spcPts val="0"/>
              </a:spcAft>
              <a:buSzPts val="1300"/>
              <a:buNone/>
              <a:defRPr sz="2000"/>
            </a:lvl1pPr>
            <a:lvl2pPr marL="914400" lvl="1" indent="-228600" algn="l">
              <a:lnSpc>
                <a:spcPct val="100000"/>
              </a:lnSpc>
              <a:spcBef>
                <a:spcPts val="360"/>
              </a:spcBef>
              <a:spcAft>
                <a:spcPts val="0"/>
              </a:spcAft>
              <a:buSzPts val="1080"/>
              <a:buNone/>
              <a:defRPr sz="1800"/>
            </a:lvl2pPr>
            <a:lvl3pPr marL="1371600" lvl="2" indent="-228600" algn="l">
              <a:lnSpc>
                <a:spcPct val="100000"/>
              </a:lnSpc>
              <a:spcBef>
                <a:spcPts val="320"/>
              </a:spcBef>
              <a:spcAft>
                <a:spcPts val="0"/>
              </a:spcAft>
              <a:buSzPts val="1040"/>
              <a:buNone/>
              <a:defRPr sz="1600"/>
            </a:lvl3pPr>
            <a:lvl4pPr marL="1828800" lvl="3" indent="-228600" algn="l">
              <a:lnSpc>
                <a:spcPct val="100000"/>
              </a:lnSpc>
              <a:spcBef>
                <a:spcPts val="280"/>
              </a:spcBef>
              <a:spcAft>
                <a:spcPts val="0"/>
              </a:spcAft>
              <a:buSzPts val="980"/>
              <a:buNone/>
              <a:defRPr sz="1400"/>
            </a:lvl4pPr>
            <a:lvl5pPr marL="2286000" lvl="4" indent="-228600" algn="l">
              <a:lnSpc>
                <a:spcPct val="100000"/>
              </a:lnSpc>
              <a:spcBef>
                <a:spcPts val="280"/>
              </a:spcBef>
              <a:spcAft>
                <a:spcPts val="0"/>
              </a:spcAft>
              <a:buSzPts val="1050"/>
              <a:buNone/>
              <a:defRPr sz="1400"/>
            </a:lvl5pPr>
            <a:lvl6pPr marL="2743200" lvl="5" indent="-228600" algn="l">
              <a:lnSpc>
                <a:spcPct val="100000"/>
              </a:lnSpc>
              <a:spcBef>
                <a:spcPts val="280"/>
              </a:spcBef>
              <a:spcAft>
                <a:spcPts val="0"/>
              </a:spcAft>
              <a:buSzPts val="1050"/>
              <a:buNone/>
              <a:defRPr sz="1400"/>
            </a:lvl6pPr>
            <a:lvl7pPr marL="3200400" lvl="6" indent="-228600" algn="l">
              <a:lnSpc>
                <a:spcPct val="100000"/>
              </a:lnSpc>
              <a:spcBef>
                <a:spcPts val="280"/>
              </a:spcBef>
              <a:spcAft>
                <a:spcPts val="0"/>
              </a:spcAft>
              <a:buSzPts val="1050"/>
              <a:buNone/>
              <a:defRPr sz="1400"/>
            </a:lvl7pPr>
            <a:lvl8pPr marL="3657600" lvl="7" indent="-228600" algn="l">
              <a:lnSpc>
                <a:spcPct val="100000"/>
              </a:lnSpc>
              <a:spcBef>
                <a:spcPts val="280"/>
              </a:spcBef>
              <a:spcAft>
                <a:spcPts val="0"/>
              </a:spcAft>
              <a:buSzPts val="1050"/>
              <a:buNone/>
              <a:defRPr sz="1400"/>
            </a:lvl8pPr>
            <a:lvl9pPr marL="4114800" lvl="8" indent="-228600" algn="l">
              <a:lnSpc>
                <a:spcPct val="100000"/>
              </a:lnSpc>
              <a:spcBef>
                <a:spcPts val="280"/>
              </a:spcBef>
              <a:spcAft>
                <a:spcPts val="0"/>
              </a:spcAft>
              <a:buSzPts val="1050"/>
              <a:buNone/>
              <a:defRPr sz="1400"/>
            </a:lvl9pPr>
          </a:lstStyle>
          <a:p>
            <a:endParaRPr/>
          </a:p>
        </p:txBody>
      </p:sp>
      <p:sp>
        <p:nvSpPr>
          <p:cNvPr id="36" name="Google Shape;36;p4"/>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a:lnSpc>
                <a:spcPct val="100000"/>
              </a:lnSpc>
              <a:spcBef>
                <a:spcPts val="0"/>
              </a:spcBef>
              <a:spcAft>
                <a:spcPts val="0"/>
              </a:spcAft>
              <a:buClr>
                <a:schemeClr val="dk1"/>
              </a:buClr>
              <a:buSzPts val="1400"/>
              <a:buFont typeface="Arial"/>
              <a:buNone/>
              <a:defRPr/>
            </a:lvl2pPr>
            <a:lvl3pPr lvl="2" algn="l">
              <a:lnSpc>
                <a:spcPct val="100000"/>
              </a:lnSpc>
              <a:spcBef>
                <a:spcPts val="0"/>
              </a:spcBef>
              <a:spcAft>
                <a:spcPts val="0"/>
              </a:spcAft>
              <a:buClr>
                <a:schemeClr val="dk1"/>
              </a:buClr>
              <a:buSzPts val="1400"/>
              <a:buFont typeface="Arial"/>
              <a:buNone/>
              <a:defRPr/>
            </a:lvl3pPr>
            <a:lvl4pPr lvl="3" algn="l">
              <a:lnSpc>
                <a:spcPct val="100000"/>
              </a:lnSpc>
              <a:spcBef>
                <a:spcPts val="0"/>
              </a:spcBef>
              <a:spcAft>
                <a:spcPts val="0"/>
              </a:spcAft>
              <a:buClr>
                <a:schemeClr val="dk1"/>
              </a:buClr>
              <a:buSzPts val="1400"/>
              <a:buFont typeface="Arial"/>
              <a:buNone/>
              <a:defRPr/>
            </a:lvl4pPr>
            <a:lvl5pPr lvl="4" algn="l">
              <a:lnSpc>
                <a:spcPct val="100000"/>
              </a:lnSpc>
              <a:spcBef>
                <a:spcPts val="0"/>
              </a:spcBef>
              <a:spcAft>
                <a:spcPts val="0"/>
              </a:spcAft>
              <a:buClr>
                <a:schemeClr val="dk1"/>
              </a:buClr>
              <a:buSzPts val="1400"/>
              <a:buFont typeface="Arial"/>
              <a:buNone/>
              <a:defRPr/>
            </a:lvl5pPr>
            <a:lvl6pPr lvl="5" algn="l">
              <a:lnSpc>
                <a:spcPct val="100000"/>
              </a:lnSpc>
              <a:spcBef>
                <a:spcPts val="0"/>
              </a:spcBef>
              <a:spcAft>
                <a:spcPts val="0"/>
              </a:spcAft>
              <a:buClr>
                <a:schemeClr val="dk1"/>
              </a:buClr>
              <a:buSzPts val="1400"/>
              <a:buFont typeface="Arial"/>
              <a:buNone/>
              <a:defRPr/>
            </a:lvl6pPr>
            <a:lvl7pPr lvl="6" algn="l">
              <a:lnSpc>
                <a:spcPct val="100000"/>
              </a:lnSpc>
              <a:spcBef>
                <a:spcPts val="0"/>
              </a:spcBef>
              <a:spcAft>
                <a:spcPts val="0"/>
              </a:spcAft>
              <a:buClr>
                <a:schemeClr val="dk1"/>
              </a:buClr>
              <a:buSzPts val="1400"/>
              <a:buFont typeface="Arial"/>
              <a:buNone/>
              <a:defRPr/>
            </a:lvl7pPr>
            <a:lvl8pPr lvl="7" algn="l">
              <a:lnSpc>
                <a:spcPct val="100000"/>
              </a:lnSpc>
              <a:spcBef>
                <a:spcPts val="0"/>
              </a:spcBef>
              <a:spcAft>
                <a:spcPts val="0"/>
              </a:spcAft>
              <a:buClr>
                <a:schemeClr val="dk1"/>
              </a:buClr>
              <a:buSzPts val="1400"/>
              <a:buFont typeface="Arial"/>
              <a:buNone/>
              <a:defRPr/>
            </a:lvl8pPr>
            <a:lvl9pPr lvl="8" algn="l">
              <a:lnSpc>
                <a:spcPct val="100000"/>
              </a:lnSpc>
              <a:spcBef>
                <a:spcPts val="0"/>
              </a:spcBef>
              <a:spcAft>
                <a:spcPts val="0"/>
              </a:spcAft>
              <a:buClr>
                <a:schemeClr val="dk1"/>
              </a:buClr>
              <a:buSzPts val="1400"/>
              <a:buFont typeface="Arial"/>
              <a:buNone/>
              <a:defRPr/>
            </a:lvl9pPr>
          </a:lstStyle>
          <a:p>
            <a:endParaRPr/>
          </a:p>
        </p:txBody>
      </p:sp>
      <p:sp>
        <p:nvSpPr>
          <p:cNvPr id="37" name="Google Shape;37;p4"/>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a:lnSpc>
                <a:spcPct val="100000"/>
              </a:lnSpc>
              <a:spcBef>
                <a:spcPts val="0"/>
              </a:spcBef>
              <a:spcAft>
                <a:spcPts val="0"/>
              </a:spcAft>
              <a:buClr>
                <a:schemeClr val="dk1"/>
              </a:buClr>
              <a:buSzPts val="1400"/>
              <a:buFont typeface="Arial"/>
              <a:buNone/>
              <a:defRPr/>
            </a:lvl2pPr>
            <a:lvl3pPr lvl="2" algn="l">
              <a:lnSpc>
                <a:spcPct val="100000"/>
              </a:lnSpc>
              <a:spcBef>
                <a:spcPts val="0"/>
              </a:spcBef>
              <a:spcAft>
                <a:spcPts val="0"/>
              </a:spcAft>
              <a:buClr>
                <a:schemeClr val="dk1"/>
              </a:buClr>
              <a:buSzPts val="1400"/>
              <a:buFont typeface="Arial"/>
              <a:buNone/>
              <a:defRPr/>
            </a:lvl3pPr>
            <a:lvl4pPr lvl="3" algn="l">
              <a:lnSpc>
                <a:spcPct val="100000"/>
              </a:lnSpc>
              <a:spcBef>
                <a:spcPts val="0"/>
              </a:spcBef>
              <a:spcAft>
                <a:spcPts val="0"/>
              </a:spcAft>
              <a:buClr>
                <a:schemeClr val="dk1"/>
              </a:buClr>
              <a:buSzPts val="1400"/>
              <a:buFont typeface="Arial"/>
              <a:buNone/>
              <a:defRPr/>
            </a:lvl4pPr>
            <a:lvl5pPr lvl="4" algn="l">
              <a:lnSpc>
                <a:spcPct val="100000"/>
              </a:lnSpc>
              <a:spcBef>
                <a:spcPts val="0"/>
              </a:spcBef>
              <a:spcAft>
                <a:spcPts val="0"/>
              </a:spcAft>
              <a:buClr>
                <a:schemeClr val="dk1"/>
              </a:buClr>
              <a:buSzPts val="1400"/>
              <a:buFont typeface="Arial"/>
              <a:buNone/>
              <a:defRPr/>
            </a:lvl5pPr>
            <a:lvl6pPr lvl="5" algn="l">
              <a:lnSpc>
                <a:spcPct val="100000"/>
              </a:lnSpc>
              <a:spcBef>
                <a:spcPts val="0"/>
              </a:spcBef>
              <a:spcAft>
                <a:spcPts val="0"/>
              </a:spcAft>
              <a:buClr>
                <a:schemeClr val="dk1"/>
              </a:buClr>
              <a:buSzPts val="1400"/>
              <a:buFont typeface="Arial"/>
              <a:buNone/>
              <a:defRPr/>
            </a:lvl6pPr>
            <a:lvl7pPr lvl="6" algn="l">
              <a:lnSpc>
                <a:spcPct val="100000"/>
              </a:lnSpc>
              <a:spcBef>
                <a:spcPts val="0"/>
              </a:spcBef>
              <a:spcAft>
                <a:spcPts val="0"/>
              </a:spcAft>
              <a:buClr>
                <a:schemeClr val="dk1"/>
              </a:buClr>
              <a:buSzPts val="1400"/>
              <a:buFont typeface="Arial"/>
              <a:buNone/>
              <a:defRPr/>
            </a:lvl7pPr>
            <a:lvl8pPr lvl="7" algn="l">
              <a:lnSpc>
                <a:spcPct val="100000"/>
              </a:lnSpc>
              <a:spcBef>
                <a:spcPts val="0"/>
              </a:spcBef>
              <a:spcAft>
                <a:spcPts val="0"/>
              </a:spcAft>
              <a:buClr>
                <a:schemeClr val="dk1"/>
              </a:buClr>
              <a:buSzPts val="1400"/>
              <a:buFont typeface="Arial"/>
              <a:buNone/>
              <a:defRPr/>
            </a:lvl8pPr>
            <a:lvl9pPr lvl="8" algn="l">
              <a:lnSpc>
                <a:spcPct val="100000"/>
              </a:lnSpc>
              <a:spcBef>
                <a:spcPts val="0"/>
              </a:spcBef>
              <a:spcAft>
                <a:spcPts val="0"/>
              </a:spcAft>
              <a:buClr>
                <a:schemeClr val="dk1"/>
              </a:buClr>
              <a:buSzPts val="1400"/>
              <a:buFont typeface="Arial"/>
              <a:buNone/>
              <a:defRPr/>
            </a:lvl9pPr>
          </a:lstStyle>
          <a:p>
            <a:endParaRPr/>
          </a:p>
        </p:txBody>
      </p:sp>
      <p:sp>
        <p:nvSpPr>
          <p:cNvPr id="38" name="Google Shape;38;p4"/>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grpSp>
        <p:nvGrpSpPr>
          <p:cNvPr id="39" name="Google Shape;39;p4"/>
          <p:cNvGrpSpPr/>
          <p:nvPr/>
        </p:nvGrpSpPr>
        <p:grpSpPr>
          <a:xfrm>
            <a:off x="250825" y="6199187"/>
            <a:ext cx="4596110" cy="370582"/>
            <a:chOff x="250825" y="6199187"/>
            <a:chExt cx="8170862" cy="658812"/>
          </a:xfrm>
        </p:grpSpPr>
        <p:pic>
          <p:nvPicPr>
            <p:cNvPr id="40" name="Google Shape;40;p4"/>
            <p:cNvPicPr preferRelativeResize="0"/>
            <p:nvPr/>
          </p:nvPicPr>
          <p:blipFill rotWithShape="1">
            <a:blip r:embed="rId2">
              <a:alphaModFix/>
            </a:blip>
            <a:srcRect/>
            <a:stretch/>
          </p:blipFill>
          <p:spPr>
            <a:xfrm>
              <a:off x="250825" y="6381750"/>
              <a:ext cx="2160587" cy="365125"/>
            </a:xfrm>
            <a:prstGeom prst="rect">
              <a:avLst/>
            </a:prstGeom>
            <a:noFill/>
            <a:ln>
              <a:noFill/>
            </a:ln>
          </p:spPr>
        </p:pic>
        <p:pic>
          <p:nvPicPr>
            <p:cNvPr id="41" name="Google Shape;41;p4"/>
            <p:cNvPicPr preferRelativeResize="0"/>
            <p:nvPr/>
          </p:nvPicPr>
          <p:blipFill rotWithShape="1">
            <a:blip r:embed="rId3">
              <a:alphaModFix/>
            </a:blip>
            <a:srcRect/>
            <a:stretch/>
          </p:blipFill>
          <p:spPr>
            <a:xfrm>
              <a:off x="7740650" y="6199187"/>
              <a:ext cx="681037" cy="658812"/>
            </a:xfrm>
            <a:prstGeom prst="rect">
              <a:avLst/>
            </a:prstGeom>
            <a:noFill/>
            <a:ln>
              <a:noFill/>
            </a:ln>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含標題的內容" type="objTx">
  <p:cSld name="OBJECT_WITH_CAPTION_TEXT">
    <p:spTree>
      <p:nvGrpSpPr>
        <p:cNvPr id="1" name="Shape 42"/>
        <p:cNvGrpSpPr/>
        <p:nvPr/>
      </p:nvGrpSpPr>
      <p:grpSpPr>
        <a:xfrm>
          <a:off x="0" y="0"/>
          <a:ext cx="0" cy="0"/>
          <a:chOff x="0" y="0"/>
          <a:chExt cx="0" cy="0"/>
        </a:xfrm>
      </p:grpSpPr>
      <p:sp>
        <p:nvSpPr>
          <p:cNvPr id="43" name="Google Shape;43;p5"/>
          <p:cNvSpPr txBox="1">
            <a:spLocks noGrp="1"/>
          </p:cNvSpPr>
          <p:nvPr>
            <p:ph type="title"/>
          </p:nvPr>
        </p:nvSpPr>
        <p:spPr>
          <a:xfrm>
            <a:off x="457200" y="273050"/>
            <a:ext cx="3008400" cy="11619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5"/>
          <p:cNvSpPr txBox="1">
            <a:spLocks noGrp="1"/>
          </p:cNvSpPr>
          <p:nvPr>
            <p:ph type="body" idx="1"/>
          </p:nvPr>
        </p:nvSpPr>
        <p:spPr>
          <a:xfrm>
            <a:off x="3575050" y="273050"/>
            <a:ext cx="5111700" cy="5852700"/>
          </a:xfrm>
          <a:prstGeom prst="rect">
            <a:avLst/>
          </a:prstGeom>
          <a:noFill/>
          <a:ln>
            <a:noFill/>
          </a:ln>
        </p:spPr>
        <p:txBody>
          <a:bodyPr spcFirstLastPara="1" wrap="square" lIns="91425" tIns="45700" rIns="91425" bIns="45700" anchor="t" anchorCtr="0">
            <a:noAutofit/>
          </a:bodyPr>
          <a:lstStyle>
            <a:lvl1pPr marL="457200" lvl="0" indent="-360680" algn="l">
              <a:lnSpc>
                <a:spcPct val="100000"/>
              </a:lnSpc>
              <a:spcBef>
                <a:spcPts val="640"/>
              </a:spcBef>
              <a:spcAft>
                <a:spcPts val="0"/>
              </a:spcAft>
              <a:buSzPts val="2080"/>
              <a:buChar char="■"/>
              <a:defRPr sz="3200"/>
            </a:lvl1pPr>
            <a:lvl2pPr marL="914400" lvl="1" indent="-335280" algn="l">
              <a:lnSpc>
                <a:spcPct val="100000"/>
              </a:lnSpc>
              <a:spcBef>
                <a:spcPts val="560"/>
              </a:spcBef>
              <a:spcAft>
                <a:spcPts val="0"/>
              </a:spcAft>
              <a:buSzPts val="1680"/>
              <a:buChar char="❑"/>
              <a:defRPr sz="2800"/>
            </a:lvl2pPr>
            <a:lvl3pPr marL="1371600" lvl="2" indent="-327660" algn="l">
              <a:lnSpc>
                <a:spcPct val="100000"/>
              </a:lnSpc>
              <a:spcBef>
                <a:spcPts val="480"/>
              </a:spcBef>
              <a:spcAft>
                <a:spcPts val="0"/>
              </a:spcAft>
              <a:buSzPts val="1560"/>
              <a:buChar char="■"/>
              <a:defRPr sz="2400"/>
            </a:lvl3pPr>
            <a:lvl4pPr marL="1828800" lvl="3" indent="-317500" algn="l">
              <a:lnSpc>
                <a:spcPct val="100000"/>
              </a:lnSpc>
              <a:spcBef>
                <a:spcPts val="400"/>
              </a:spcBef>
              <a:spcAft>
                <a:spcPts val="0"/>
              </a:spcAft>
              <a:buSzPts val="1400"/>
              <a:buChar char="❑"/>
              <a:defRPr sz="2000"/>
            </a:lvl4pPr>
            <a:lvl5pPr marL="2286000" lvl="4" indent="-323850" algn="l">
              <a:lnSpc>
                <a:spcPct val="100000"/>
              </a:lnSpc>
              <a:spcBef>
                <a:spcPts val="400"/>
              </a:spcBef>
              <a:spcAft>
                <a:spcPts val="0"/>
              </a:spcAft>
              <a:buSzPts val="1500"/>
              <a:buChar char="▪"/>
              <a:defRPr sz="2000"/>
            </a:lvl5pPr>
            <a:lvl6pPr marL="2743200" lvl="5" indent="-323850" algn="l">
              <a:lnSpc>
                <a:spcPct val="100000"/>
              </a:lnSpc>
              <a:spcBef>
                <a:spcPts val="400"/>
              </a:spcBef>
              <a:spcAft>
                <a:spcPts val="0"/>
              </a:spcAft>
              <a:buSzPts val="1500"/>
              <a:buChar char="▪"/>
              <a:defRPr sz="2000"/>
            </a:lvl6pPr>
            <a:lvl7pPr marL="3200400" lvl="6" indent="-323850" algn="l">
              <a:lnSpc>
                <a:spcPct val="100000"/>
              </a:lnSpc>
              <a:spcBef>
                <a:spcPts val="400"/>
              </a:spcBef>
              <a:spcAft>
                <a:spcPts val="0"/>
              </a:spcAft>
              <a:buSzPts val="1500"/>
              <a:buChar char="▪"/>
              <a:defRPr sz="2000"/>
            </a:lvl7pPr>
            <a:lvl8pPr marL="3657600" lvl="7" indent="-323850" algn="l">
              <a:lnSpc>
                <a:spcPct val="100000"/>
              </a:lnSpc>
              <a:spcBef>
                <a:spcPts val="400"/>
              </a:spcBef>
              <a:spcAft>
                <a:spcPts val="0"/>
              </a:spcAft>
              <a:buSzPts val="1500"/>
              <a:buChar char="▪"/>
              <a:defRPr sz="2000"/>
            </a:lvl8pPr>
            <a:lvl9pPr marL="4114800" lvl="8" indent="-323850" algn="l">
              <a:lnSpc>
                <a:spcPct val="100000"/>
              </a:lnSpc>
              <a:spcBef>
                <a:spcPts val="400"/>
              </a:spcBef>
              <a:spcAft>
                <a:spcPts val="0"/>
              </a:spcAft>
              <a:buSzPts val="1500"/>
              <a:buChar char="▪"/>
              <a:defRPr sz="2000"/>
            </a:lvl9pPr>
          </a:lstStyle>
          <a:p>
            <a:endParaRPr/>
          </a:p>
        </p:txBody>
      </p:sp>
      <p:sp>
        <p:nvSpPr>
          <p:cNvPr id="45" name="Google Shape;45;p5"/>
          <p:cNvSpPr txBox="1">
            <a:spLocks noGrp="1"/>
          </p:cNvSpPr>
          <p:nvPr>
            <p:ph type="body" idx="2"/>
          </p:nvPr>
        </p:nvSpPr>
        <p:spPr>
          <a:xfrm>
            <a:off x="457200" y="1435100"/>
            <a:ext cx="3008400" cy="46911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280"/>
              </a:spcBef>
              <a:spcAft>
                <a:spcPts val="0"/>
              </a:spcAft>
              <a:buSzPts val="910"/>
              <a:buNone/>
              <a:defRPr sz="1400"/>
            </a:lvl1pPr>
            <a:lvl2pPr marL="914400" lvl="1" indent="-228600" algn="l">
              <a:lnSpc>
                <a:spcPct val="100000"/>
              </a:lnSpc>
              <a:spcBef>
                <a:spcPts val="240"/>
              </a:spcBef>
              <a:spcAft>
                <a:spcPts val="0"/>
              </a:spcAft>
              <a:buSzPts val="720"/>
              <a:buNone/>
              <a:defRPr sz="1200"/>
            </a:lvl2pPr>
            <a:lvl3pPr marL="1371600" lvl="2" indent="-228600" algn="l">
              <a:lnSpc>
                <a:spcPct val="100000"/>
              </a:lnSpc>
              <a:spcBef>
                <a:spcPts val="200"/>
              </a:spcBef>
              <a:spcAft>
                <a:spcPts val="0"/>
              </a:spcAft>
              <a:buSzPts val="650"/>
              <a:buNone/>
              <a:defRPr sz="1000"/>
            </a:lvl3pPr>
            <a:lvl4pPr marL="1828800" lvl="3" indent="-228600" algn="l">
              <a:lnSpc>
                <a:spcPct val="100000"/>
              </a:lnSpc>
              <a:spcBef>
                <a:spcPts val="180"/>
              </a:spcBef>
              <a:spcAft>
                <a:spcPts val="0"/>
              </a:spcAft>
              <a:buSzPts val="630"/>
              <a:buNone/>
              <a:defRPr sz="900"/>
            </a:lvl4pPr>
            <a:lvl5pPr marL="2286000" lvl="4" indent="-228600" algn="l">
              <a:lnSpc>
                <a:spcPct val="100000"/>
              </a:lnSpc>
              <a:spcBef>
                <a:spcPts val="180"/>
              </a:spcBef>
              <a:spcAft>
                <a:spcPts val="0"/>
              </a:spcAft>
              <a:buSzPts val="675"/>
              <a:buNone/>
              <a:defRPr sz="900"/>
            </a:lvl5pPr>
            <a:lvl6pPr marL="2743200" lvl="5" indent="-228600" algn="l">
              <a:lnSpc>
                <a:spcPct val="100000"/>
              </a:lnSpc>
              <a:spcBef>
                <a:spcPts val="180"/>
              </a:spcBef>
              <a:spcAft>
                <a:spcPts val="0"/>
              </a:spcAft>
              <a:buSzPts val="675"/>
              <a:buNone/>
              <a:defRPr sz="900"/>
            </a:lvl6pPr>
            <a:lvl7pPr marL="3200400" lvl="6" indent="-228600" algn="l">
              <a:lnSpc>
                <a:spcPct val="100000"/>
              </a:lnSpc>
              <a:spcBef>
                <a:spcPts val="180"/>
              </a:spcBef>
              <a:spcAft>
                <a:spcPts val="0"/>
              </a:spcAft>
              <a:buSzPts val="675"/>
              <a:buNone/>
              <a:defRPr sz="900"/>
            </a:lvl7pPr>
            <a:lvl8pPr marL="3657600" lvl="7" indent="-228600" algn="l">
              <a:lnSpc>
                <a:spcPct val="100000"/>
              </a:lnSpc>
              <a:spcBef>
                <a:spcPts val="180"/>
              </a:spcBef>
              <a:spcAft>
                <a:spcPts val="0"/>
              </a:spcAft>
              <a:buSzPts val="675"/>
              <a:buNone/>
              <a:defRPr sz="900"/>
            </a:lvl8pPr>
            <a:lvl9pPr marL="4114800" lvl="8" indent="-228600" algn="l">
              <a:lnSpc>
                <a:spcPct val="100000"/>
              </a:lnSpc>
              <a:spcBef>
                <a:spcPts val="180"/>
              </a:spcBef>
              <a:spcAft>
                <a:spcPts val="0"/>
              </a:spcAft>
              <a:buSzPts val="675"/>
              <a:buNone/>
              <a:defRPr sz="900"/>
            </a:lvl9pPr>
          </a:lstStyle>
          <a:p>
            <a:endParaRPr/>
          </a:p>
        </p:txBody>
      </p:sp>
      <p:sp>
        <p:nvSpPr>
          <p:cNvPr id="46" name="Google Shape;46;p5"/>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a:lnSpc>
                <a:spcPct val="100000"/>
              </a:lnSpc>
              <a:spcBef>
                <a:spcPts val="0"/>
              </a:spcBef>
              <a:spcAft>
                <a:spcPts val="0"/>
              </a:spcAft>
              <a:buClr>
                <a:schemeClr val="dk1"/>
              </a:buClr>
              <a:buSzPts val="1400"/>
              <a:buFont typeface="Arial"/>
              <a:buNone/>
              <a:defRPr/>
            </a:lvl2pPr>
            <a:lvl3pPr lvl="2" algn="l">
              <a:lnSpc>
                <a:spcPct val="100000"/>
              </a:lnSpc>
              <a:spcBef>
                <a:spcPts val="0"/>
              </a:spcBef>
              <a:spcAft>
                <a:spcPts val="0"/>
              </a:spcAft>
              <a:buClr>
                <a:schemeClr val="dk1"/>
              </a:buClr>
              <a:buSzPts val="1400"/>
              <a:buFont typeface="Arial"/>
              <a:buNone/>
              <a:defRPr/>
            </a:lvl3pPr>
            <a:lvl4pPr lvl="3" algn="l">
              <a:lnSpc>
                <a:spcPct val="100000"/>
              </a:lnSpc>
              <a:spcBef>
                <a:spcPts val="0"/>
              </a:spcBef>
              <a:spcAft>
                <a:spcPts val="0"/>
              </a:spcAft>
              <a:buClr>
                <a:schemeClr val="dk1"/>
              </a:buClr>
              <a:buSzPts val="1400"/>
              <a:buFont typeface="Arial"/>
              <a:buNone/>
              <a:defRPr/>
            </a:lvl4pPr>
            <a:lvl5pPr lvl="4" algn="l">
              <a:lnSpc>
                <a:spcPct val="100000"/>
              </a:lnSpc>
              <a:spcBef>
                <a:spcPts val="0"/>
              </a:spcBef>
              <a:spcAft>
                <a:spcPts val="0"/>
              </a:spcAft>
              <a:buClr>
                <a:schemeClr val="dk1"/>
              </a:buClr>
              <a:buSzPts val="1400"/>
              <a:buFont typeface="Arial"/>
              <a:buNone/>
              <a:defRPr/>
            </a:lvl5pPr>
            <a:lvl6pPr lvl="5" algn="l">
              <a:lnSpc>
                <a:spcPct val="100000"/>
              </a:lnSpc>
              <a:spcBef>
                <a:spcPts val="0"/>
              </a:spcBef>
              <a:spcAft>
                <a:spcPts val="0"/>
              </a:spcAft>
              <a:buClr>
                <a:schemeClr val="dk1"/>
              </a:buClr>
              <a:buSzPts val="1400"/>
              <a:buFont typeface="Arial"/>
              <a:buNone/>
              <a:defRPr/>
            </a:lvl6pPr>
            <a:lvl7pPr lvl="6" algn="l">
              <a:lnSpc>
                <a:spcPct val="100000"/>
              </a:lnSpc>
              <a:spcBef>
                <a:spcPts val="0"/>
              </a:spcBef>
              <a:spcAft>
                <a:spcPts val="0"/>
              </a:spcAft>
              <a:buClr>
                <a:schemeClr val="dk1"/>
              </a:buClr>
              <a:buSzPts val="1400"/>
              <a:buFont typeface="Arial"/>
              <a:buNone/>
              <a:defRPr/>
            </a:lvl7pPr>
            <a:lvl8pPr lvl="7" algn="l">
              <a:lnSpc>
                <a:spcPct val="100000"/>
              </a:lnSpc>
              <a:spcBef>
                <a:spcPts val="0"/>
              </a:spcBef>
              <a:spcAft>
                <a:spcPts val="0"/>
              </a:spcAft>
              <a:buClr>
                <a:schemeClr val="dk1"/>
              </a:buClr>
              <a:buSzPts val="1400"/>
              <a:buFont typeface="Arial"/>
              <a:buNone/>
              <a:defRPr/>
            </a:lvl8pPr>
            <a:lvl9pPr lvl="8" algn="l">
              <a:lnSpc>
                <a:spcPct val="100000"/>
              </a:lnSpc>
              <a:spcBef>
                <a:spcPts val="0"/>
              </a:spcBef>
              <a:spcAft>
                <a:spcPts val="0"/>
              </a:spcAft>
              <a:buClr>
                <a:schemeClr val="dk1"/>
              </a:buClr>
              <a:buSzPts val="1400"/>
              <a:buFont typeface="Arial"/>
              <a:buNone/>
              <a:defRPr/>
            </a:lvl9pPr>
          </a:lstStyle>
          <a:p>
            <a:endParaRPr/>
          </a:p>
        </p:txBody>
      </p:sp>
      <p:sp>
        <p:nvSpPr>
          <p:cNvPr id="47" name="Google Shape;47;p5"/>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a:lnSpc>
                <a:spcPct val="100000"/>
              </a:lnSpc>
              <a:spcBef>
                <a:spcPts val="0"/>
              </a:spcBef>
              <a:spcAft>
                <a:spcPts val="0"/>
              </a:spcAft>
              <a:buClr>
                <a:schemeClr val="dk1"/>
              </a:buClr>
              <a:buSzPts val="1400"/>
              <a:buFont typeface="Arial"/>
              <a:buNone/>
              <a:defRPr/>
            </a:lvl2pPr>
            <a:lvl3pPr lvl="2" algn="l">
              <a:lnSpc>
                <a:spcPct val="100000"/>
              </a:lnSpc>
              <a:spcBef>
                <a:spcPts val="0"/>
              </a:spcBef>
              <a:spcAft>
                <a:spcPts val="0"/>
              </a:spcAft>
              <a:buClr>
                <a:schemeClr val="dk1"/>
              </a:buClr>
              <a:buSzPts val="1400"/>
              <a:buFont typeface="Arial"/>
              <a:buNone/>
              <a:defRPr/>
            </a:lvl3pPr>
            <a:lvl4pPr lvl="3" algn="l">
              <a:lnSpc>
                <a:spcPct val="100000"/>
              </a:lnSpc>
              <a:spcBef>
                <a:spcPts val="0"/>
              </a:spcBef>
              <a:spcAft>
                <a:spcPts val="0"/>
              </a:spcAft>
              <a:buClr>
                <a:schemeClr val="dk1"/>
              </a:buClr>
              <a:buSzPts val="1400"/>
              <a:buFont typeface="Arial"/>
              <a:buNone/>
              <a:defRPr/>
            </a:lvl4pPr>
            <a:lvl5pPr lvl="4" algn="l">
              <a:lnSpc>
                <a:spcPct val="100000"/>
              </a:lnSpc>
              <a:spcBef>
                <a:spcPts val="0"/>
              </a:spcBef>
              <a:spcAft>
                <a:spcPts val="0"/>
              </a:spcAft>
              <a:buClr>
                <a:schemeClr val="dk1"/>
              </a:buClr>
              <a:buSzPts val="1400"/>
              <a:buFont typeface="Arial"/>
              <a:buNone/>
              <a:defRPr/>
            </a:lvl5pPr>
            <a:lvl6pPr lvl="5" algn="l">
              <a:lnSpc>
                <a:spcPct val="100000"/>
              </a:lnSpc>
              <a:spcBef>
                <a:spcPts val="0"/>
              </a:spcBef>
              <a:spcAft>
                <a:spcPts val="0"/>
              </a:spcAft>
              <a:buClr>
                <a:schemeClr val="dk1"/>
              </a:buClr>
              <a:buSzPts val="1400"/>
              <a:buFont typeface="Arial"/>
              <a:buNone/>
              <a:defRPr/>
            </a:lvl6pPr>
            <a:lvl7pPr lvl="6" algn="l">
              <a:lnSpc>
                <a:spcPct val="100000"/>
              </a:lnSpc>
              <a:spcBef>
                <a:spcPts val="0"/>
              </a:spcBef>
              <a:spcAft>
                <a:spcPts val="0"/>
              </a:spcAft>
              <a:buClr>
                <a:schemeClr val="dk1"/>
              </a:buClr>
              <a:buSzPts val="1400"/>
              <a:buFont typeface="Arial"/>
              <a:buNone/>
              <a:defRPr/>
            </a:lvl7pPr>
            <a:lvl8pPr lvl="7" algn="l">
              <a:lnSpc>
                <a:spcPct val="100000"/>
              </a:lnSpc>
              <a:spcBef>
                <a:spcPts val="0"/>
              </a:spcBef>
              <a:spcAft>
                <a:spcPts val="0"/>
              </a:spcAft>
              <a:buClr>
                <a:schemeClr val="dk1"/>
              </a:buClr>
              <a:buSzPts val="1400"/>
              <a:buFont typeface="Arial"/>
              <a:buNone/>
              <a:defRPr/>
            </a:lvl8pPr>
            <a:lvl9pPr lvl="8" algn="l">
              <a:lnSpc>
                <a:spcPct val="100000"/>
              </a:lnSpc>
              <a:spcBef>
                <a:spcPts val="0"/>
              </a:spcBef>
              <a:spcAft>
                <a:spcPts val="0"/>
              </a:spcAft>
              <a:buClr>
                <a:schemeClr val="dk1"/>
              </a:buClr>
              <a:buSzPts val="1400"/>
              <a:buFont typeface="Arial"/>
              <a:buNone/>
              <a:defRPr/>
            </a:lvl9pPr>
          </a:lstStyle>
          <a:p>
            <a:endParaRPr/>
          </a:p>
        </p:txBody>
      </p:sp>
      <p:sp>
        <p:nvSpPr>
          <p:cNvPr id="48" name="Google Shape;48;p5"/>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grpSp>
        <p:nvGrpSpPr>
          <p:cNvPr id="49" name="Google Shape;49;p5"/>
          <p:cNvGrpSpPr/>
          <p:nvPr/>
        </p:nvGrpSpPr>
        <p:grpSpPr>
          <a:xfrm>
            <a:off x="250825" y="6199187"/>
            <a:ext cx="4596110" cy="370582"/>
            <a:chOff x="250825" y="6199187"/>
            <a:chExt cx="8170862" cy="658812"/>
          </a:xfrm>
        </p:grpSpPr>
        <p:pic>
          <p:nvPicPr>
            <p:cNvPr id="50" name="Google Shape;50;p5"/>
            <p:cNvPicPr preferRelativeResize="0"/>
            <p:nvPr/>
          </p:nvPicPr>
          <p:blipFill rotWithShape="1">
            <a:blip r:embed="rId2">
              <a:alphaModFix/>
            </a:blip>
            <a:srcRect/>
            <a:stretch/>
          </p:blipFill>
          <p:spPr>
            <a:xfrm>
              <a:off x="250825" y="6381750"/>
              <a:ext cx="2160587" cy="365125"/>
            </a:xfrm>
            <a:prstGeom prst="rect">
              <a:avLst/>
            </a:prstGeom>
            <a:noFill/>
            <a:ln>
              <a:noFill/>
            </a:ln>
          </p:spPr>
        </p:pic>
        <p:pic>
          <p:nvPicPr>
            <p:cNvPr id="51" name="Google Shape;51;p5"/>
            <p:cNvPicPr preferRelativeResize="0"/>
            <p:nvPr/>
          </p:nvPicPr>
          <p:blipFill rotWithShape="1">
            <a:blip r:embed="rId3">
              <a:alphaModFix/>
            </a:blip>
            <a:srcRect/>
            <a:stretch/>
          </p:blipFill>
          <p:spPr>
            <a:xfrm>
              <a:off x="7740650" y="6199187"/>
              <a:ext cx="681037" cy="658812"/>
            </a:xfrm>
            <a:prstGeom prst="rect">
              <a:avLst/>
            </a:prstGeom>
            <a:noFill/>
            <a:ln>
              <a:noFill/>
            </a:ln>
          </p:spPr>
        </p:pic>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比對" type="twoTxTwoObj">
  <p:cSld name="TWO_OBJECTS_WITH_TEXT">
    <p:spTree>
      <p:nvGrpSpPr>
        <p:cNvPr id="1" name="Shape 52"/>
        <p:cNvGrpSpPr/>
        <p:nvPr/>
      </p:nvGrpSpPr>
      <p:grpSpPr>
        <a:xfrm>
          <a:off x="0" y="0"/>
          <a:ext cx="0" cy="0"/>
          <a:chOff x="0" y="0"/>
          <a:chExt cx="0" cy="0"/>
        </a:xfrm>
      </p:grpSpPr>
      <p:sp>
        <p:nvSpPr>
          <p:cNvPr id="53" name="Google Shape;53;p6"/>
          <p:cNvSpPr txBox="1">
            <a:spLocks noGrp="1"/>
          </p:cNvSpPr>
          <p:nvPr>
            <p:ph type="title"/>
          </p:nvPr>
        </p:nvSpPr>
        <p:spPr>
          <a:xfrm>
            <a:off x="457200" y="274638"/>
            <a:ext cx="8229600" cy="11433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6"/>
          <p:cNvSpPr txBox="1">
            <a:spLocks noGrp="1"/>
          </p:cNvSpPr>
          <p:nvPr>
            <p:ph type="body" idx="1"/>
          </p:nvPr>
        </p:nvSpPr>
        <p:spPr>
          <a:xfrm>
            <a:off x="457200" y="1535113"/>
            <a:ext cx="4040100" cy="63990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80"/>
              </a:spcBef>
              <a:spcAft>
                <a:spcPts val="0"/>
              </a:spcAft>
              <a:buSzPts val="1560"/>
              <a:buNone/>
              <a:defRPr sz="2400" b="1"/>
            </a:lvl1pPr>
            <a:lvl2pPr marL="914400" lvl="1" indent="-228600" algn="l">
              <a:lnSpc>
                <a:spcPct val="100000"/>
              </a:lnSpc>
              <a:spcBef>
                <a:spcPts val="400"/>
              </a:spcBef>
              <a:spcAft>
                <a:spcPts val="0"/>
              </a:spcAft>
              <a:buSzPts val="1200"/>
              <a:buNone/>
              <a:defRPr sz="2000" b="1"/>
            </a:lvl2pPr>
            <a:lvl3pPr marL="1371600" lvl="2" indent="-228600" algn="l">
              <a:lnSpc>
                <a:spcPct val="100000"/>
              </a:lnSpc>
              <a:spcBef>
                <a:spcPts val="360"/>
              </a:spcBef>
              <a:spcAft>
                <a:spcPts val="0"/>
              </a:spcAft>
              <a:buSzPts val="1170"/>
              <a:buNone/>
              <a:defRPr sz="1800" b="1"/>
            </a:lvl3pPr>
            <a:lvl4pPr marL="1828800" lvl="3" indent="-228600" algn="l">
              <a:lnSpc>
                <a:spcPct val="100000"/>
              </a:lnSpc>
              <a:spcBef>
                <a:spcPts val="320"/>
              </a:spcBef>
              <a:spcAft>
                <a:spcPts val="0"/>
              </a:spcAft>
              <a:buSzPts val="1120"/>
              <a:buNone/>
              <a:defRPr sz="1600" b="1"/>
            </a:lvl4pPr>
            <a:lvl5pPr marL="2286000" lvl="4" indent="-228600" algn="l">
              <a:lnSpc>
                <a:spcPct val="100000"/>
              </a:lnSpc>
              <a:spcBef>
                <a:spcPts val="320"/>
              </a:spcBef>
              <a:spcAft>
                <a:spcPts val="0"/>
              </a:spcAft>
              <a:buSzPts val="1200"/>
              <a:buNone/>
              <a:defRPr sz="1600" b="1"/>
            </a:lvl5pPr>
            <a:lvl6pPr marL="2743200" lvl="5" indent="-228600" algn="l">
              <a:lnSpc>
                <a:spcPct val="100000"/>
              </a:lnSpc>
              <a:spcBef>
                <a:spcPts val="320"/>
              </a:spcBef>
              <a:spcAft>
                <a:spcPts val="0"/>
              </a:spcAft>
              <a:buSzPts val="1200"/>
              <a:buNone/>
              <a:defRPr sz="1600" b="1"/>
            </a:lvl6pPr>
            <a:lvl7pPr marL="3200400" lvl="6" indent="-228600" algn="l">
              <a:lnSpc>
                <a:spcPct val="100000"/>
              </a:lnSpc>
              <a:spcBef>
                <a:spcPts val="320"/>
              </a:spcBef>
              <a:spcAft>
                <a:spcPts val="0"/>
              </a:spcAft>
              <a:buSzPts val="1200"/>
              <a:buNone/>
              <a:defRPr sz="1600" b="1"/>
            </a:lvl7pPr>
            <a:lvl8pPr marL="3657600" lvl="7" indent="-228600" algn="l">
              <a:lnSpc>
                <a:spcPct val="100000"/>
              </a:lnSpc>
              <a:spcBef>
                <a:spcPts val="320"/>
              </a:spcBef>
              <a:spcAft>
                <a:spcPts val="0"/>
              </a:spcAft>
              <a:buSzPts val="1200"/>
              <a:buNone/>
              <a:defRPr sz="1600" b="1"/>
            </a:lvl8pPr>
            <a:lvl9pPr marL="4114800" lvl="8" indent="-228600" algn="l">
              <a:lnSpc>
                <a:spcPct val="100000"/>
              </a:lnSpc>
              <a:spcBef>
                <a:spcPts val="320"/>
              </a:spcBef>
              <a:spcAft>
                <a:spcPts val="0"/>
              </a:spcAft>
              <a:buSzPts val="1200"/>
              <a:buNone/>
              <a:defRPr sz="1600" b="1"/>
            </a:lvl9pPr>
          </a:lstStyle>
          <a:p>
            <a:endParaRPr/>
          </a:p>
        </p:txBody>
      </p:sp>
      <p:sp>
        <p:nvSpPr>
          <p:cNvPr id="55" name="Google Shape;55;p6"/>
          <p:cNvSpPr txBox="1">
            <a:spLocks noGrp="1"/>
          </p:cNvSpPr>
          <p:nvPr>
            <p:ph type="body" idx="2"/>
          </p:nvPr>
        </p:nvSpPr>
        <p:spPr>
          <a:xfrm>
            <a:off x="457200" y="2174875"/>
            <a:ext cx="4040100" cy="3951300"/>
          </a:xfrm>
          <a:prstGeom prst="rect">
            <a:avLst/>
          </a:prstGeom>
          <a:noFill/>
          <a:ln>
            <a:noFill/>
          </a:ln>
        </p:spPr>
        <p:txBody>
          <a:bodyPr spcFirstLastPara="1" wrap="square" lIns="91425" tIns="45700" rIns="91425" bIns="45700" anchor="t" anchorCtr="0">
            <a:noAutofit/>
          </a:bodyPr>
          <a:lstStyle>
            <a:lvl1pPr marL="457200" lvl="0" indent="-327660" algn="l">
              <a:lnSpc>
                <a:spcPct val="100000"/>
              </a:lnSpc>
              <a:spcBef>
                <a:spcPts val="480"/>
              </a:spcBef>
              <a:spcAft>
                <a:spcPts val="0"/>
              </a:spcAft>
              <a:buSzPts val="1560"/>
              <a:buChar char="■"/>
              <a:defRPr sz="2400"/>
            </a:lvl1pPr>
            <a:lvl2pPr marL="914400" lvl="1" indent="-304800" algn="l">
              <a:lnSpc>
                <a:spcPct val="100000"/>
              </a:lnSpc>
              <a:spcBef>
                <a:spcPts val="400"/>
              </a:spcBef>
              <a:spcAft>
                <a:spcPts val="0"/>
              </a:spcAft>
              <a:buSzPts val="1200"/>
              <a:buChar char="❑"/>
              <a:defRPr sz="2000"/>
            </a:lvl2pPr>
            <a:lvl3pPr marL="1371600" lvl="2" indent="-302894" algn="l">
              <a:lnSpc>
                <a:spcPct val="100000"/>
              </a:lnSpc>
              <a:spcBef>
                <a:spcPts val="360"/>
              </a:spcBef>
              <a:spcAft>
                <a:spcPts val="0"/>
              </a:spcAft>
              <a:buSzPts val="1170"/>
              <a:buChar char="■"/>
              <a:defRPr sz="1800"/>
            </a:lvl3pPr>
            <a:lvl4pPr marL="1828800" lvl="3" indent="-299719" algn="l">
              <a:lnSpc>
                <a:spcPct val="100000"/>
              </a:lnSpc>
              <a:spcBef>
                <a:spcPts val="320"/>
              </a:spcBef>
              <a:spcAft>
                <a:spcPts val="0"/>
              </a:spcAft>
              <a:buSzPts val="1120"/>
              <a:buChar char="❑"/>
              <a:defRPr sz="1600"/>
            </a:lvl4pPr>
            <a:lvl5pPr marL="2286000" lvl="4" indent="-304800" algn="l">
              <a:lnSpc>
                <a:spcPct val="100000"/>
              </a:lnSpc>
              <a:spcBef>
                <a:spcPts val="320"/>
              </a:spcBef>
              <a:spcAft>
                <a:spcPts val="0"/>
              </a:spcAft>
              <a:buSzPts val="1200"/>
              <a:buChar char="▪"/>
              <a:defRPr sz="1600"/>
            </a:lvl5pPr>
            <a:lvl6pPr marL="2743200" lvl="5" indent="-304800" algn="l">
              <a:lnSpc>
                <a:spcPct val="100000"/>
              </a:lnSpc>
              <a:spcBef>
                <a:spcPts val="320"/>
              </a:spcBef>
              <a:spcAft>
                <a:spcPts val="0"/>
              </a:spcAft>
              <a:buSzPts val="1200"/>
              <a:buChar char="▪"/>
              <a:defRPr sz="1600"/>
            </a:lvl6pPr>
            <a:lvl7pPr marL="3200400" lvl="6" indent="-304800" algn="l">
              <a:lnSpc>
                <a:spcPct val="100000"/>
              </a:lnSpc>
              <a:spcBef>
                <a:spcPts val="320"/>
              </a:spcBef>
              <a:spcAft>
                <a:spcPts val="0"/>
              </a:spcAft>
              <a:buSzPts val="1200"/>
              <a:buChar char="▪"/>
              <a:defRPr sz="1600"/>
            </a:lvl7pPr>
            <a:lvl8pPr marL="3657600" lvl="7" indent="-304800" algn="l">
              <a:lnSpc>
                <a:spcPct val="100000"/>
              </a:lnSpc>
              <a:spcBef>
                <a:spcPts val="320"/>
              </a:spcBef>
              <a:spcAft>
                <a:spcPts val="0"/>
              </a:spcAft>
              <a:buSzPts val="1200"/>
              <a:buChar char="▪"/>
              <a:defRPr sz="1600"/>
            </a:lvl8pPr>
            <a:lvl9pPr marL="4114800" lvl="8" indent="-304800" algn="l">
              <a:lnSpc>
                <a:spcPct val="100000"/>
              </a:lnSpc>
              <a:spcBef>
                <a:spcPts val="320"/>
              </a:spcBef>
              <a:spcAft>
                <a:spcPts val="0"/>
              </a:spcAft>
              <a:buSzPts val="1200"/>
              <a:buChar char="▪"/>
              <a:defRPr sz="1600"/>
            </a:lvl9pPr>
          </a:lstStyle>
          <a:p>
            <a:endParaRPr/>
          </a:p>
        </p:txBody>
      </p:sp>
      <p:sp>
        <p:nvSpPr>
          <p:cNvPr id="56" name="Google Shape;56;p6"/>
          <p:cNvSpPr txBox="1">
            <a:spLocks noGrp="1"/>
          </p:cNvSpPr>
          <p:nvPr>
            <p:ph type="body" idx="3"/>
          </p:nvPr>
        </p:nvSpPr>
        <p:spPr>
          <a:xfrm>
            <a:off x="4645025" y="1535113"/>
            <a:ext cx="4041900" cy="63990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80"/>
              </a:spcBef>
              <a:spcAft>
                <a:spcPts val="0"/>
              </a:spcAft>
              <a:buSzPts val="1560"/>
              <a:buNone/>
              <a:defRPr sz="2400" b="1"/>
            </a:lvl1pPr>
            <a:lvl2pPr marL="914400" lvl="1" indent="-228600" algn="l">
              <a:lnSpc>
                <a:spcPct val="100000"/>
              </a:lnSpc>
              <a:spcBef>
                <a:spcPts val="400"/>
              </a:spcBef>
              <a:spcAft>
                <a:spcPts val="0"/>
              </a:spcAft>
              <a:buSzPts val="1200"/>
              <a:buNone/>
              <a:defRPr sz="2000" b="1"/>
            </a:lvl2pPr>
            <a:lvl3pPr marL="1371600" lvl="2" indent="-228600" algn="l">
              <a:lnSpc>
                <a:spcPct val="100000"/>
              </a:lnSpc>
              <a:spcBef>
                <a:spcPts val="360"/>
              </a:spcBef>
              <a:spcAft>
                <a:spcPts val="0"/>
              </a:spcAft>
              <a:buSzPts val="1170"/>
              <a:buNone/>
              <a:defRPr sz="1800" b="1"/>
            </a:lvl3pPr>
            <a:lvl4pPr marL="1828800" lvl="3" indent="-228600" algn="l">
              <a:lnSpc>
                <a:spcPct val="100000"/>
              </a:lnSpc>
              <a:spcBef>
                <a:spcPts val="320"/>
              </a:spcBef>
              <a:spcAft>
                <a:spcPts val="0"/>
              </a:spcAft>
              <a:buSzPts val="1120"/>
              <a:buNone/>
              <a:defRPr sz="1600" b="1"/>
            </a:lvl4pPr>
            <a:lvl5pPr marL="2286000" lvl="4" indent="-228600" algn="l">
              <a:lnSpc>
                <a:spcPct val="100000"/>
              </a:lnSpc>
              <a:spcBef>
                <a:spcPts val="320"/>
              </a:spcBef>
              <a:spcAft>
                <a:spcPts val="0"/>
              </a:spcAft>
              <a:buSzPts val="1200"/>
              <a:buNone/>
              <a:defRPr sz="1600" b="1"/>
            </a:lvl5pPr>
            <a:lvl6pPr marL="2743200" lvl="5" indent="-228600" algn="l">
              <a:lnSpc>
                <a:spcPct val="100000"/>
              </a:lnSpc>
              <a:spcBef>
                <a:spcPts val="320"/>
              </a:spcBef>
              <a:spcAft>
                <a:spcPts val="0"/>
              </a:spcAft>
              <a:buSzPts val="1200"/>
              <a:buNone/>
              <a:defRPr sz="1600" b="1"/>
            </a:lvl6pPr>
            <a:lvl7pPr marL="3200400" lvl="6" indent="-228600" algn="l">
              <a:lnSpc>
                <a:spcPct val="100000"/>
              </a:lnSpc>
              <a:spcBef>
                <a:spcPts val="320"/>
              </a:spcBef>
              <a:spcAft>
                <a:spcPts val="0"/>
              </a:spcAft>
              <a:buSzPts val="1200"/>
              <a:buNone/>
              <a:defRPr sz="1600" b="1"/>
            </a:lvl7pPr>
            <a:lvl8pPr marL="3657600" lvl="7" indent="-228600" algn="l">
              <a:lnSpc>
                <a:spcPct val="100000"/>
              </a:lnSpc>
              <a:spcBef>
                <a:spcPts val="320"/>
              </a:spcBef>
              <a:spcAft>
                <a:spcPts val="0"/>
              </a:spcAft>
              <a:buSzPts val="1200"/>
              <a:buNone/>
              <a:defRPr sz="1600" b="1"/>
            </a:lvl8pPr>
            <a:lvl9pPr marL="4114800" lvl="8" indent="-228600" algn="l">
              <a:lnSpc>
                <a:spcPct val="100000"/>
              </a:lnSpc>
              <a:spcBef>
                <a:spcPts val="320"/>
              </a:spcBef>
              <a:spcAft>
                <a:spcPts val="0"/>
              </a:spcAft>
              <a:buSzPts val="1200"/>
              <a:buNone/>
              <a:defRPr sz="1600" b="1"/>
            </a:lvl9pPr>
          </a:lstStyle>
          <a:p>
            <a:endParaRPr/>
          </a:p>
        </p:txBody>
      </p:sp>
      <p:sp>
        <p:nvSpPr>
          <p:cNvPr id="57" name="Google Shape;57;p6"/>
          <p:cNvSpPr txBox="1">
            <a:spLocks noGrp="1"/>
          </p:cNvSpPr>
          <p:nvPr>
            <p:ph type="body" idx="4"/>
          </p:nvPr>
        </p:nvSpPr>
        <p:spPr>
          <a:xfrm>
            <a:off x="4645025" y="2174875"/>
            <a:ext cx="4041900" cy="3951300"/>
          </a:xfrm>
          <a:prstGeom prst="rect">
            <a:avLst/>
          </a:prstGeom>
          <a:noFill/>
          <a:ln>
            <a:noFill/>
          </a:ln>
        </p:spPr>
        <p:txBody>
          <a:bodyPr spcFirstLastPara="1" wrap="square" lIns="91425" tIns="45700" rIns="91425" bIns="45700" anchor="t" anchorCtr="0">
            <a:noAutofit/>
          </a:bodyPr>
          <a:lstStyle>
            <a:lvl1pPr marL="457200" lvl="0" indent="-327660" algn="l">
              <a:lnSpc>
                <a:spcPct val="100000"/>
              </a:lnSpc>
              <a:spcBef>
                <a:spcPts val="480"/>
              </a:spcBef>
              <a:spcAft>
                <a:spcPts val="0"/>
              </a:spcAft>
              <a:buSzPts val="1560"/>
              <a:buChar char="■"/>
              <a:defRPr sz="2400"/>
            </a:lvl1pPr>
            <a:lvl2pPr marL="914400" lvl="1" indent="-304800" algn="l">
              <a:lnSpc>
                <a:spcPct val="100000"/>
              </a:lnSpc>
              <a:spcBef>
                <a:spcPts val="400"/>
              </a:spcBef>
              <a:spcAft>
                <a:spcPts val="0"/>
              </a:spcAft>
              <a:buSzPts val="1200"/>
              <a:buChar char="❑"/>
              <a:defRPr sz="2000"/>
            </a:lvl2pPr>
            <a:lvl3pPr marL="1371600" lvl="2" indent="-302894" algn="l">
              <a:lnSpc>
                <a:spcPct val="100000"/>
              </a:lnSpc>
              <a:spcBef>
                <a:spcPts val="360"/>
              </a:spcBef>
              <a:spcAft>
                <a:spcPts val="0"/>
              </a:spcAft>
              <a:buSzPts val="1170"/>
              <a:buChar char="■"/>
              <a:defRPr sz="1800"/>
            </a:lvl3pPr>
            <a:lvl4pPr marL="1828800" lvl="3" indent="-299719" algn="l">
              <a:lnSpc>
                <a:spcPct val="100000"/>
              </a:lnSpc>
              <a:spcBef>
                <a:spcPts val="320"/>
              </a:spcBef>
              <a:spcAft>
                <a:spcPts val="0"/>
              </a:spcAft>
              <a:buSzPts val="1120"/>
              <a:buChar char="❑"/>
              <a:defRPr sz="1600"/>
            </a:lvl4pPr>
            <a:lvl5pPr marL="2286000" lvl="4" indent="-304800" algn="l">
              <a:lnSpc>
                <a:spcPct val="100000"/>
              </a:lnSpc>
              <a:spcBef>
                <a:spcPts val="320"/>
              </a:spcBef>
              <a:spcAft>
                <a:spcPts val="0"/>
              </a:spcAft>
              <a:buSzPts val="1200"/>
              <a:buChar char="▪"/>
              <a:defRPr sz="1600"/>
            </a:lvl5pPr>
            <a:lvl6pPr marL="2743200" lvl="5" indent="-304800" algn="l">
              <a:lnSpc>
                <a:spcPct val="100000"/>
              </a:lnSpc>
              <a:spcBef>
                <a:spcPts val="320"/>
              </a:spcBef>
              <a:spcAft>
                <a:spcPts val="0"/>
              </a:spcAft>
              <a:buSzPts val="1200"/>
              <a:buChar char="▪"/>
              <a:defRPr sz="1600"/>
            </a:lvl6pPr>
            <a:lvl7pPr marL="3200400" lvl="6" indent="-304800" algn="l">
              <a:lnSpc>
                <a:spcPct val="100000"/>
              </a:lnSpc>
              <a:spcBef>
                <a:spcPts val="320"/>
              </a:spcBef>
              <a:spcAft>
                <a:spcPts val="0"/>
              </a:spcAft>
              <a:buSzPts val="1200"/>
              <a:buChar char="▪"/>
              <a:defRPr sz="1600"/>
            </a:lvl7pPr>
            <a:lvl8pPr marL="3657600" lvl="7" indent="-304800" algn="l">
              <a:lnSpc>
                <a:spcPct val="100000"/>
              </a:lnSpc>
              <a:spcBef>
                <a:spcPts val="320"/>
              </a:spcBef>
              <a:spcAft>
                <a:spcPts val="0"/>
              </a:spcAft>
              <a:buSzPts val="1200"/>
              <a:buChar char="▪"/>
              <a:defRPr sz="1600"/>
            </a:lvl8pPr>
            <a:lvl9pPr marL="4114800" lvl="8" indent="-304800" algn="l">
              <a:lnSpc>
                <a:spcPct val="100000"/>
              </a:lnSpc>
              <a:spcBef>
                <a:spcPts val="320"/>
              </a:spcBef>
              <a:spcAft>
                <a:spcPts val="0"/>
              </a:spcAft>
              <a:buSzPts val="1200"/>
              <a:buChar char="▪"/>
              <a:defRPr sz="1600"/>
            </a:lvl9pPr>
          </a:lstStyle>
          <a:p>
            <a:endParaRPr/>
          </a:p>
        </p:txBody>
      </p:sp>
      <p:sp>
        <p:nvSpPr>
          <p:cNvPr id="58" name="Google Shape;58;p6"/>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a:lnSpc>
                <a:spcPct val="100000"/>
              </a:lnSpc>
              <a:spcBef>
                <a:spcPts val="0"/>
              </a:spcBef>
              <a:spcAft>
                <a:spcPts val="0"/>
              </a:spcAft>
              <a:buClr>
                <a:schemeClr val="dk1"/>
              </a:buClr>
              <a:buSzPts val="1400"/>
              <a:buFont typeface="Arial"/>
              <a:buNone/>
              <a:defRPr/>
            </a:lvl2pPr>
            <a:lvl3pPr lvl="2" algn="l">
              <a:lnSpc>
                <a:spcPct val="100000"/>
              </a:lnSpc>
              <a:spcBef>
                <a:spcPts val="0"/>
              </a:spcBef>
              <a:spcAft>
                <a:spcPts val="0"/>
              </a:spcAft>
              <a:buClr>
                <a:schemeClr val="dk1"/>
              </a:buClr>
              <a:buSzPts val="1400"/>
              <a:buFont typeface="Arial"/>
              <a:buNone/>
              <a:defRPr/>
            </a:lvl3pPr>
            <a:lvl4pPr lvl="3" algn="l">
              <a:lnSpc>
                <a:spcPct val="100000"/>
              </a:lnSpc>
              <a:spcBef>
                <a:spcPts val="0"/>
              </a:spcBef>
              <a:spcAft>
                <a:spcPts val="0"/>
              </a:spcAft>
              <a:buClr>
                <a:schemeClr val="dk1"/>
              </a:buClr>
              <a:buSzPts val="1400"/>
              <a:buFont typeface="Arial"/>
              <a:buNone/>
              <a:defRPr/>
            </a:lvl4pPr>
            <a:lvl5pPr lvl="4" algn="l">
              <a:lnSpc>
                <a:spcPct val="100000"/>
              </a:lnSpc>
              <a:spcBef>
                <a:spcPts val="0"/>
              </a:spcBef>
              <a:spcAft>
                <a:spcPts val="0"/>
              </a:spcAft>
              <a:buClr>
                <a:schemeClr val="dk1"/>
              </a:buClr>
              <a:buSzPts val="1400"/>
              <a:buFont typeface="Arial"/>
              <a:buNone/>
              <a:defRPr/>
            </a:lvl5pPr>
            <a:lvl6pPr lvl="5" algn="l">
              <a:lnSpc>
                <a:spcPct val="100000"/>
              </a:lnSpc>
              <a:spcBef>
                <a:spcPts val="0"/>
              </a:spcBef>
              <a:spcAft>
                <a:spcPts val="0"/>
              </a:spcAft>
              <a:buClr>
                <a:schemeClr val="dk1"/>
              </a:buClr>
              <a:buSzPts val="1400"/>
              <a:buFont typeface="Arial"/>
              <a:buNone/>
              <a:defRPr/>
            </a:lvl6pPr>
            <a:lvl7pPr lvl="6" algn="l">
              <a:lnSpc>
                <a:spcPct val="100000"/>
              </a:lnSpc>
              <a:spcBef>
                <a:spcPts val="0"/>
              </a:spcBef>
              <a:spcAft>
                <a:spcPts val="0"/>
              </a:spcAft>
              <a:buClr>
                <a:schemeClr val="dk1"/>
              </a:buClr>
              <a:buSzPts val="1400"/>
              <a:buFont typeface="Arial"/>
              <a:buNone/>
              <a:defRPr/>
            </a:lvl7pPr>
            <a:lvl8pPr lvl="7" algn="l">
              <a:lnSpc>
                <a:spcPct val="100000"/>
              </a:lnSpc>
              <a:spcBef>
                <a:spcPts val="0"/>
              </a:spcBef>
              <a:spcAft>
                <a:spcPts val="0"/>
              </a:spcAft>
              <a:buClr>
                <a:schemeClr val="dk1"/>
              </a:buClr>
              <a:buSzPts val="1400"/>
              <a:buFont typeface="Arial"/>
              <a:buNone/>
              <a:defRPr/>
            </a:lvl8pPr>
            <a:lvl9pPr lvl="8" algn="l">
              <a:lnSpc>
                <a:spcPct val="100000"/>
              </a:lnSpc>
              <a:spcBef>
                <a:spcPts val="0"/>
              </a:spcBef>
              <a:spcAft>
                <a:spcPts val="0"/>
              </a:spcAft>
              <a:buClr>
                <a:schemeClr val="dk1"/>
              </a:buClr>
              <a:buSzPts val="1400"/>
              <a:buFont typeface="Arial"/>
              <a:buNone/>
              <a:defRPr/>
            </a:lvl9pPr>
          </a:lstStyle>
          <a:p>
            <a:endParaRPr/>
          </a:p>
        </p:txBody>
      </p:sp>
      <p:sp>
        <p:nvSpPr>
          <p:cNvPr id="59" name="Google Shape;59;p6"/>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a:lnSpc>
                <a:spcPct val="100000"/>
              </a:lnSpc>
              <a:spcBef>
                <a:spcPts val="0"/>
              </a:spcBef>
              <a:spcAft>
                <a:spcPts val="0"/>
              </a:spcAft>
              <a:buClr>
                <a:schemeClr val="dk1"/>
              </a:buClr>
              <a:buSzPts val="1400"/>
              <a:buFont typeface="Arial"/>
              <a:buNone/>
              <a:defRPr/>
            </a:lvl2pPr>
            <a:lvl3pPr lvl="2" algn="l">
              <a:lnSpc>
                <a:spcPct val="100000"/>
              </a:lnSpc>
              <a:spcBef>
                <a:spcPts val="0"/>
              </a:spcBef>
              <a:spcAft>
                <a:spcPts val="0"/>
              </a:spcAft>
              <a:buClr>
                <a:schemeClr val="dk1"/>
              </a:buClr>
              <a:buSzPts val="1400"/>
              <a:buFont typeface="Arial"/>
              <a:buNone/>
              <a:defRPr/>
            </a:lvl3pPr>
            <a:lvl4pPr lvl="3" algn="l">
              <a:lnSpc>
                <a:spcPct val="100000"/>
              </a:lnSpc>
              <a:spcBef>
                <a:spcPts val="0"/>
              </a:spcBef>
              <a:spcAft>
                <a:spcPts val="0"/>
              </a:spcAft>
              <a:buClr>
                <a:schemeClr val="dk1"/>
              </a:buClr>
              <a:buSzPts val="1400"/>
              <a:buFont typeface="Arial"/>
              <a:buNone/>
              <a:defRPr/>
            </a:lvl4pPr>
            <a:lvl5pPr lvl="4" algn="l">
              <a:lnSpc>
                <a:spcPct val="100000"/>
              </a:lnSpc>
              <a:spcBef>
                <a:spcPts val="0"/>
              </a:spcBef>
              <a:spcAft>
                <a:spcPts val="0"/>
              </a:spcAft>
              <a:buClr>
                <a:schemeClr val="dk1"/>
              </a:buClr>
              <a:buSzPts val="1400"/>
              <a:buFont typeface="Arial"/>
              <a:buNone/>
              <a:defRPr/>
            </a:lvl5pPr>
            <a:lvl6pPr lvl="5" algn="l">
              <a:lnSpc>
                <a:spcPct val="100000"/>
              </a:lnSpc>
              <a:spcBef>
                <a:spcPts val="0"/>
              </a:spcBef>
              <a:spcAft>
                <a:spcPts val="0"/>
              </a:spcAft>
              <a:buClr>
                <a:schemeClr val="dk1"/>
              </a:buClr>
              <a:buSzPts val="1400"/>
              <a:buFont typeface="Arial"/>
              <a:buNone/>
              <a:defRPr/>
            </a:lvl6pPr>
            <a:lvl7pPr lvl="6" algn="l">
              <a:lnSpc>
                <a:spcPct val="100000"/>
              </a:lnSpc>
              <a:spcBef>
                <a:spcPts val="0"/>
              </a:spcBef>
              <a:spcAft>
                <a:spcPts val="0"/>
              </a:spcAft>
              <a:buClr>
                <a:schemeClr val="dk1"/>
              </a:buClr>
              <a:buSzPts val="1400"/>
              <a:buFont typeface="Arial"/>
              <a:buNone/>
              <a:defRPr/>
            </a:lvl7pPr>
            <a:lvl8pPr lvl="7" algn="l">
              <a:lnSpc>
                <a:spcPct val="100000"/>
              </a:lnSpc>
              <a:spcBef>
                <a:spcPts val="0"/>
              </a:spcBef>
              <a:spcAft>
                <a:spcPts val="0"/>
              </a:spcAft>
              <a:buClr>
                <a:schemeClr val="dk1"/>
              </a:buClr>
              <a:buSzPts val="1400"/>
              <a:buFont typeface="Arial"/>
              <a:buNone/>
              <a:defRPr/>
            </a:lvl8pPr>
            <a:lvl9pPr lvl="8" algn="l">
              <a:lnSpc>
                <a:spcPct val="100000"/>
              </a:lnSpc>
              <a:spcBef>
                <a:spcPts val="0"/>
              </a:spcBef>
              <a:spcAft>
                <a:spcPts val="0"/>
              </a:spcAft>
              <a:buClr>
                <a:schemeClr val="dk1"/>
              </a:buClr>
              <a:buSzPts val="1400"/>
              <a:buFont typeface="Arial"/>
              <a:buNone/>
              <a:defRPr/>
            </a:lvl9pPr>
          </a:lstStyle>
          <a:p>
            <a:endParaRPr/>
          </a:p>
        </p:txBody>
      </p:sp>
      <p:sp>
        <p:nvSpPr>
          <p:cNvPr id="60" name="Google Shape;60;p6"/>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grpSp>
        <p:nvGrpSpPr>
          <p:cNvPr id="61" name="Google Shape;61;p6"/>
          <p:cNvGrpSpPr/>
          <p:nvPr/>
        </p:nvGrpSpPr>
        <p:grpSpPr>
          <a:xfrm>
            <a:off x="250825" y="6199187"/>
            <a:ext cx="4596110" cy="370582"/>
            <a:chOff x="250825" y="6199187"/>
            <a:chExt cx="8170862" cy="658812"/>
          </a:xfrm>
        </p:grpSpPr>
        <p:pic>
          <p:nvPicPr>
            <p:cNvPr id="62" name="Google Shape;62;p6"/>
            <p:cNvPicPr preferRelativeResize="0"/>
            <p:nvPr/>
          </p:nvPicPr>
          <p:blipFill rotWithShape="1">
            <a:blip r:embed="rId2">
              <a:alphaModFix/>
            </a:blip>
            <a:srcRect/>
            <a:stretch/>
          </p:blipFill>
          <p:spPr>
            <a:xfrm>
              <a:off x="250825" y="6381750"/>
              <a:ext cx="2160587" cy="365125"/>
            </a:xfrm>
            <a:prstGeom prst="rect">
              <a:avLst/>
            </a:prstGeom>
            <a:noFill/>
            <a:ln>
              <a:noFill/>
            </a:ln>
          </p:spPr>
        </p:pic>
        <p:pic>
          <p:nvPicPr>
            <p:cNvPr id="63" name="Google Shape;63;p6"/>
            <p:cNvPicPr preferRelativeResize="0"/>
            <p:nvPr/>
          </p:nvPicPr>
          <p:blipFill rotWithShape="1">
            <a:blip r:embed="rId3">
              <a:alphaModFix/>
            </a:blip>
            <a:srcRect/>
            <a:stretch/>
          </p:blipFill>
          <p:spPr>
            <a:xfrm>
              <a:off x="7740650" y="6199187"/>
              <a:ext cx="681037" cy="658812"/>
            </a:xfrm>
            <a:prstGeom prst="rect">
              <a:avLst/>
            </a:prstGeom>
            <a:noFill/>
            <a:ln>
              <a:noFill/>
            </a:ln>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標題投影片" type="title">
  <p:cSld name="TITLE">
    <p:spTree>
      <p:nvGrpSpPr>
        <p:cNvPr id="1" name="Shape 64"/>
        <p:cNvGrpSpPr/>
        <p:nvPr/>
      </p:nvGrpSpPr>
      <p:grpSpPr>
        <a:xfrm>
          <a:off x="0" y="0"/>
          <a:ext cx="0" cy="0"/>
          <a:chOff x="0" y="0"/>
          <a:chExt cx="0" cy="0"/>
        </a:xfrm>
      </p:grpSpPr>
      <p:sp>
        <p:nvSpPr>
          <p:cNvPr id="65" name="Google Shape;65;p7"/>
          <p:cNvSpPr txBox="1">
            <a:spLocks noGrp="1"/>
          </p:cNvSpPr>
          <p:nvPr>
            <p:ph type="ctrTitle"/>
          </p:nvPr>
        </p:nvSpPr>
        <p:spPr>
          <a:xfrm>
            <a:off x="914400" y="1524000"/>
            <a:ext cx="7623300" cy="17529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sz="5000"/>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66" name="Google Shape;66;p7"/>
          <p:cNvSpPr txBox="1">
            <a:spLocks noGrp="1"/>
          </p:cNvSpPr>
          <p:nvPr>
            <p:ph type="subTitle" idx="1"/>
          </p:nvPr>
        </p:nvSpPr>
        <p:spPr>
          <a:xfrm>
            <a:off x="1981200" y="3962400"/>
            <a:ext cx="6553200" cy="17529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560"/>
              </a:spcBef>
              <a:spcAft>
                <a:spcPts val="0"/>
              </a:spcAft>
              <a:buSzPts val="1820"/>
              <a:buFont typeface="Noto Sans Symbols"/>
              <a:buNone/>
              <a:defRPr sz="2800"/>
            </a:lvl1pPr>
            <a:lvl2pPr lvl="1" algn="l" rtl="0">
              <a:lnSpc>
                <a:spcPct val="100000"/>
              </a:lnSpc>
              <a:spcBef>
                <a:spcPts val="360"/>
              </a:spcBef>
              <a:spcAft>
                <a:spcPts val="0"/>
              </a:spcAft>
              <a:buSzPts val="1080"/>
              <a:buChar char="❑"/>
              <a:defRPr/>
            </a:lvl2pPr>
            <a:lvl3pPr lvl="2" algn="l" rtl="0">
              <a:lnSpc>
                <a:spcPct val="100000"/>
              </a:lnSpc>
              <a:spcBef>
                <a:spcPts val="360"/>
              </a:spcBef>
              <a:spcAft>
                <a:spcPts val="0"/>
              </a:spcAft>
              <a:buSzPts val="1170"/>
              <a:buChar char="■"/>
              <a:defRPr/>
            </a:lvl3pPr>
            <a:lvl4pPr lvl="3" algn="l" rtl="0">
              <a:lnSpc>
                <a:spcPct val="100000"/>
              </a:lnSpc>
              <a:spcBef>
                <a:spcPts val="360"/>
              </a:spcBef>
              <a:spcAft>
                <a:spcPts val="0"/>
              </a:spcAft>
              <a:buSzPts val="1260"/>
              <a:buChar char="❑"/>
              <a:defRPr/>
            </a:lvl4pPr>
            <a:lvl5pPr lvl="4" algn="l" rtl="0">
              <a:lnSpc>
                <a:spcPct val="100000"/>
              </a:lnSpc>
              <a:spcBef>
                <a:spcPts val="360"/>
              </a:spcBef>
              <a:spcAft>
                <a:spcPts val="0"/>
              </a:spcAft>
              <a:buSzPts val="1350"/>
              <a:buChar char="▪"/>
              <a:defRPr/>
            </a:lvl5pPr>
            <a:lvl6pPr lvl="5" algn="l" rtl="0">
              <a:lnSpc>
                <a:spcPct val="100000"/>
              </a:lnSpc>
              <a:spcBef>
                <a:spcPts val="360"/>
              </a:spcBef>
              <a:spcAft>
                <a:spcPts val="0"/>
              </a:spcAft>
              <a:buSzPts val="1350"/>
              <a:buChar char="▪"/>
              <a:defRPr/>
            </a:lvl6pPr>
            <a:lvl7pPr lvl="6" algn="l" rtl="0">
              <a:lnSpc>
                <a:spcPct val="100000"/>
              </a:lnSpc>
              <a:spcBef>
                <a:spcPts val="360"/>
              </a:spcBef>
              <a:spcAft>
                <a:spcPts val="0"/>
              </a:spcAft>
              <a:buSzPts val="1350"/>
              <a:buChar char="▪"/>
              <a:defRPr/>
            </a:lvl7pPr>
            <a:lvl8pPr lvl="7" algn="l" rtl="0">
              <a:lnSpc>
                <a:spcPct val="100000"/>
              </a:lnSpc>
              <a:spcBef>
                <a:spcPts val="360"/>
              </a:spcBef>
              <a:spcAft>
                <a:spcPts val="0"/>
              </a:spcAft>
              <a:buSzPts val="1350"/>
              <a:buChar char="▪"/>
              <a:defRPr/>
            </a:lvl8pPr>
            <a:lvl9pPr lvl="8" algn="l" rtl="0">
              <a:lnSpc>
                <a:spcPct val="100000"/>
              </a:lnSpc>
              <a:spcBef>
                <a:spcPts val="360"/>
              </a:spcBef>
              <a:spcAft>
                <a:spcPts val="0"/>
              </a:spcAft>
              <a:buSzPts val="1350"/>
              <a:buChar char="▪"/>
              <a:defRPr/>
            </a:lvl9pPr>
          </a:lstStyle>
          <a:p>
            <a:endParaRPr/>
          </a:p>
        </p:txBody>
      </p:sp>
      <p:sp>
        <p:nvSpPr>
          <p:cNvPr id="67" name="Google Shape;67;p7"/>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68" name="Google Shape;68;p7"/>
          <p:cNvSpPr txBox="1">
            <a:spLocks noGrp="1"/>
          </p:cNvSpPr>
          <p:nvPr>
            <p:ph type="ftr" idx="11"/>
          </p:nvPr>
        </p:nvSpPr>
        <p:spPr>
          <a:xfrm>
            <a:off x="3124200" y="6243637"/>
            <a:ext cx="2895600" cy="457200"/>
          </a:xfrm>
          <a:prstGeom prst="rect">
            <a:avLst/>
          </a:prstGeom>
          <a:noFill/>
          <a:ln>
            <a:noFill/>
          </a:ln>
        </p:spPr>
        <p:txBody>
          <a:bodyPr spcFirstLastPara="1" wrap="square" lIns="91425" tIns="45700" rIns="91425" bIns="45700" anchor="b" anchorCtr="0">
            <a:noAutofit/>
          </a:bodyPr>
          <a:lstStyle>
            <a:lvl1pPr lvl="0" algn="ctr"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69" name="Google Shape;69;p7"/>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0"/>
        <p:cNvGrpSpPr/>
        <p:nvPr/>
      </p:nvGrpSpPr>
      <p:grpSpPr>
        <a:xfrm>
          <a:off x="0" y="0"/>
          <a:ext cx="0" cy="0"/>
          <a:chOff x="0" y="0"/>
          <a:chExt cx="0" cy="0"/>
        </a:xfrm>
      </p:grpSpPr>
      <p:sp>
        <p:nvSpPr>
          <p:cNvPr id="71" name="Google Shape;71;p8"/>
          <p:cNvSpPr txBox="1">
            <a:spLocks noGrp="1"/>
          </p:cNvSpPr>
          <p:nvPr>
            <p:ph type="title"/>
          </p:nvPr>
        </p:nvSpPr>
        <p:spPr>
          <a:xfrm>
            <a:off x="311700" y="593367"/>
            <a:ext cx="8520600" cy="763500"/>
          </a:xfrm>
          <a:prstGeom prst="rect">
            <a:avLst/>
          </a:prstGeom>
        </p:spPr>
        <p:txBody>
          <a:bodyPr spcFirstLastPara="1" wrap="square" lIns="91425" tIns="45700" rIns="91425" bIns="45700"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2" name="Google Shape;72;p8"/>
          <p:cNvSpPr txBox="1">
            <a:spLocks noGrp="1"/>
          </p:cNvSpPr>
          <p:nvPr>
            <p:ph type="body" idx="1"/>
          </p:nvPr>
        </p:nvSpPr>
        <p:spPr>
          <a:xfrm>
            <a:off x="311700" y="1536633"/>
            <a:ext cx="8520600" cy="4555200"/>
          </a:xfrm>
          <a:prstGeom prst="rect">
            <a:avLst/>
          </a:prstGeom>
        </p:spPr>
        <p:txBody>
          <a:bodyPr spcFirstLastPara="1" wrap="square" lIns="91425" tIns="45700" rIns="91425" bIns="45700" anchor="t" anchorCtr="0">
            <a:noAutofit/>
          </a:bodyPr>
          <a:lstStyle>
            <a:lvl1pPr marL="457200" lvl="0" indent="-352425" rtl="0">
              <a:spcBef>
                <a:spcPts val="600"/>
              </a:spcBef>
              <a:spcAft>
                <a:spcPts val="0"/>
              </a:spcAft>
              <a:buSzPts val="1950"/>
              <a:buChar char="■"/>
              <a:defRPr/>
            </a:lvl1pPr>
            <a:lvl2pPr marL="914400" lvl="1" indent="-327660" rtl="0">
              <a:spcBef>
                <a:spcPts val="520"/>
              </a:spcBef>
              <a:spcAft>
                <a:spcPts val="0"/>
              </a:spcAft>
              <a:buSzPts val="1560"/>
              <a:buChar char="❑"/>
              <a:defRPr/>
            </a:lvl2pPr>
            <a:lvl3pPr marL="1371600" lvl="2" indent="-319405" rtl="0">
              <a:spcBef>
                <a:spcPts val="440"/>
              </a:spcBef>
              <a:spcAft>
                <a:spcPts val="0"/>
              </a:spcAft>
              <a:buSzPts val="1430"/>
              <a:buChar char="■"/>
              <a:defRPr/>
            </a:lvl3pPr>
            <a:lvl4pPr marL="1828800" lvl="3" indent="-317500" rtl="0">
              <a:spcBef>
                <a:spcPts val="400"/>
              </a:spcBef>
              <a:spcAft>
                <a:spcPts val="0"/>
              </a:spcAft>
              <a:buSzPts val="1400"/>
              <a:buChar char="❑"/>
              <a:defRPr/>
            </a:lvl4pPr>
            <a:lvl5pPr marL="2286000" lvl="4" indent="-323850" rtl="0">
              <a:spcBef>
                <a:spcPts val="400"/>
              </a:spcBef>
              <a:spcAft>
                <a:spcPts val="0"/>
              </a:spcAft>
              <a:buSzPts val="1500"/>
              <a:buChar char="▪"/>
              <a:defRPr/>
            </a:lvl5pPr>
            <a:lvl6pPr marL="2743200" lvl="5" indent="-323850" rtl="0">
              <a:spcBef>
                <a:spcPts val="400"/>
              </a:spcBef>
              <a:spcAft>
                <a:spcPts val="0"/>
              </a:spcAft>
              <a:buSzPts val="1500"/>
              <a:buChar char="▪"/>
              <a:defRPr/>
            </a:lvl6pPr>
            <a:lvl7pPr marL="3200400" lvl="6" indent="-323850" rtl="0">
              <a:spcBef>
                <a:spcPts val="400"/>
              </a:spcBef>
              <a:spcAft>
                <a:spcPts val="0"/>
              </a:spcAft>
              <a:buSzPts val="1500"/>
              <a:buChar char="▪"/>
              <a:defRPr/>
            </a:lvl7pPr>
            <a:lvl8pPr marL="3657600" lvl="7" indent="-323850" rtl="0">
              <a:spcBef>
                <a:spcPts val="400"/>
              </a:spcBef>
              <a:spcAft>
                <a:spcPts val="0"/>
              </a:spcAft>
              <a:buSzPts val="1500"/>
              <a:buChar char="▪"/>
              <a:defRPr/>
            </a:lvl8pPr>
            <a:lvl9pPr marL="4114800" lvl="8" indent="-323850" rtl="0">
              <a:spcBef>
                <a:spcPts val="400"/>
              </a:spcBef>
              <a:spcAft>
                <a:spcPts val="0"/>
              </a:spcAft>
              <a:buSzPts val="1500"/>
              <a:buChar char="▪"/>
              <a:defRPr/>
            </a:lvl9pPr>
          </a:lstStyle>
          <a:p>
            <a:endParaRPr/>
          </a:p>
        </p:txBody>
      </p:sp>
      <p:sp>
        <p:nvSpPr>
          <p:cNvPr id="73" name="Google Shape;73;p8"/>
          <p:cNvSpPr txBox="1">
            <a:spLocks noGrp="1"/>
          </p:cNvSpPr>
          <p:nvPr>
            <p:ph type="sldNum" idx="12"/>
          </p:nvPr>
        </p:nvSpPr>
        <p:spPr>
          <a:xfrm>
            <a:off x="8472458" y="6217622"/>
            <a:ext cx="548700" cy="524700"/>
          </a:xfrm>
          <a:prstGeom prst="rect">
            <a:avLst/>
          </a:prstGeom>
        </p:spPr>
        <p:txBody>
          <a:bodyPr spcFirstLastPara="1" wrap="square" lIns="91425" tIns="45700" rIns="91425" bIns="45700" anchor="b"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標題投影片" type="title">
  <p:cSld name="TITLE">
    <p:spTree>
      <p:nvGrpSpPr>
        <p:cNvPr id="1" name="Shape 82"/>
        <p:cNvGrpSpPr/>
        <p:nvPr/>
      </p:nvGrpSpPr>
      <p:grpSpPr>
        <a:xfrm>
          <a:off x="0" y="0"/>
          <a:ext cx="0" cy="0"/>
          <a:chOff x="0" y="0"/>
          <a:chExt cx="0" cy="0"/>
        </a:xfrm>
      </p:grpSpPr>
      <p:sp>
        <p:nvSpPr>
          <p:cNvPr id="83" name="Google Shape;83;p10"/>
          <p:cNvSpPr txBox="1">
            <a:spLocks noGrp="1"/>
          </p:cNvSpPr>
          <p:nvPr>
            <p:ph type="ctrTitle"/>
          </p:nvPr>
        </p:nvSpPr>
        <p:spPr>
          <a:xfrm>
            <a:off x="914400" y="1524000"/>
            <a:ext cx="7623300" cy="17529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sz="5000"/>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84" name="Google Shape;84;p10"/>
          <p:cNvSpPr txBox="1">
            <a:spLocks noGrp="1"/>
          </p:cNvSpPr>
          <p:nvPr>
            <p:ph type="subTitle" idx="1"/>
          </p:nvPr>
        </p:nvSpPr>
        <p:spPr>
          <a:xfrm>
            <a:off x="1981200" y="3962400"/>
            <a:ext cx="6553200" cy="17529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560"/>
              </a:spcBef>
              <a:spcAft>
                <a:spcPts val="0"/>
              </a:spcAft>
              <a:buSzPts val="1820"/>
              <a:buFont typeface="Noto Sans Symbols"/>
              <a:buNone/>
              <a:defRPr sz="2800"/>
            </a:lvl1pPr>
            <a:lvl2pPr lvl="1" algn="l" rtl="0">
              <a:lnSpc>
                <a:spcPct val="100000"/>
              </a:lnSpc>
              <a:spcBef>
                <a:spcPts val="360"/>
              </a:spcBef>
              <a:spcAft>
                <a:spcPts val="0"/>
              </a:spcAft>
              <a:buSzPts val="1080"/>
              <a:buChar char="❑"/>
              <a:defRPr/>
            </a:lvl2pPr>
            <a:lvl3pPr lvl="2" algn="l" rtl="0">
              <a:lnSpc>
                <a:spcPct val="100000"/>
              </a:lnSpc>
              <a:spcBef>
                <a:spcPts val="360"/>
              </a:spcBef>
              <a:spcAft>
                <a:spcPts val="0"/>
              </a:spcAft>
              <a:buSzPts val="1170"/>
              <a:buChar char="■"/>
              <a:defRPr/>
            </a:lvl3pPr>
            <a:lvl4pPr lvl="3" algn="l" rtl="0">
              <a:lnSpc>
                <a:spcPct val="100000"/>
              </a:lnSpc>
              <a:spcBef>
                <a:spcPts val="360"/>
              </a:spcBef>
              <a:spcAft>
                <a:spcPts val="0"/>
              </a:spcAft>
              <a:buSzPts val="1260"/>
              <a:buChar char="❑"/>
              <a:defRPr/>
            </a:lvl4pPr>
            <a:lvl5pPr lvl="4" algn="l" rtl="0">
              <a:lnSpc>
                <a:spcPct val="100000"/>
              </a:lnSpc>
              <a:spcBef>
                <a:spcPts val="360"/>
              </a:spcBef>
              <a:spcAft>
                <a:spcPts val="0"/>
              </a:spcAft>
              <a:buSzPts val="1350"/>
              <a:buChar char="▪"/>
              <a:defRPr/>
            </a:lvl5pPr>
            <a:lvl6pPr lvl="5" algn="l" rtl="0">
              <a:lnSpc>
                <a:spcPct val="100000"/>
              </a:lnSpc>
              <a:spcBef>
                <a:spcPts val="360"/>
              </a:spcBef>
              <a:spcAft>
                <a:spcPts val="0"/>
              </a:spcAft>
              <a:buSzPts val="1350"/>
              <a:buChar char="▪"/>
              <a:defRPr/>
            </a:lvl6pPr>
            <a:lvl7pPr lvl="6" algn="l" rtl="0">
              <a:lnSpc>
                <a:spcPct val="100000"/>
              </a:lnSpc>
              <a:spcBef>
                <a:spcPts val="360"/>
              </a:spcBef>
              <a:spcAft>
                <a:spcPts val="0"/>
              </a:spcAft>
              <a:buSzPts val="1350"/>
              <a:buChar char="▪"/>
              <a:defRPr/>
            </a:lvl7pPr>
            <a:lvl8pPr lvl="7" algn="l" rtl="0">
              <a:lnSpc>
                <a:spcPct val="100000"/>
              </a:lnSpc>
              <a:spcBef>
                <a:spcPts val="360"/>
              </a:spcBef>
              <a:spcAft>
                <a:spcPts val="0"/>
              </a:spcAft>
              <a:buSzPts val="1350"/>
              <a:buChar char="▪"/>
              <a:defRPr/>
            </a:lvl8pPr>
            <a:lvl9pPr lvl="8" algn="l" rtl="0">
              <a:lnSpc>
                <a:spcPct val="100000"/>
              </a:lnSpc>
              <a:spcBef>
                <a:spcPts val="360"/>
              </a:spcBef>
              <a:spcAft>
                <a:spcPts val="0"/>
              </a:spcAft>
              <a:buSzPts val="1350"/>
              <a:buChar char="▪"/>
              <a:defRPr/>
            </a:lvl9pPr>
          </a:lstStyle>
          <a:p>
            <a:endParaRPr/>
          </a:p>
        </p:txBody>
      </p:sp>
      <p:sp>
        <p:nvSpPr>
          <p:cNvPr id="85" name="Google Shape;85;p10"/>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86" name="Google Shape;86;p10"/>
          <p:cNvSpPr txBox="1">
            <a:spLocks noGrp="1"/>
          </p:cNvSpPr>
          <p:nvPr>
            <p:ph type="ftr" idx="11"/>
          </p:nvPr>
        </p:nvSpPr>
        <p:spPr>
          <a:xfrm>
            <a:off x="3124200" y="6243637"/>
            <a:ext cx="2895600" cy="457200"/>
          </a:xfrm>
          <a:prstGeom prst="rect">
            <a:avLst/>
          </a:prstGeom>
          <a:noFill/>
          <a:ln>
            <a:noFill/>
          </a:ln>
        </p:spPr>
        <p:txBody>
          <a:bodyPr spcFirstLastPara="1" wrap="square" lIns="91425" tIns="45700" rIns="91425" bIns="45700" anchor="b" anchorCtr="0">
            <a:noAutofit/>
          </a:bodyPr>
          <a:lstStyle>
            <a:lvl1pPr lvl="0" algn="ctr"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87" name="Google Shape;87;p10"/>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區段標題" type="secHead">
  <p:cSld name="SECTION_HEADER">
    <p:spTree>
      <p:nvGrpSpPr>
        <p:cNvPr id="1" name="Shape 88"/>
        <p:cNvGrpSpPr/>
        <p:nvPr/>
      </p:nvGrpSpPr>
      <p:grpSpPr>
        <a:xfrm>
          <a:off x="0" y="0"/>
          <a:ext cx="0" cy="0"/>
          <a:chOff x="0" y="0"/>
          <a:chExt cx="0" cy="0"/>
        </a:xfrm>
      </p:grpSpPr>
      <p:sp>
        <p:nvSpPr>
          <p:cNvPr id="89" name="Google Shape;89;p11"/>
          <p:cNvSpPr txBox="1">
            <a:spLocks noGrp="1"/>
          </p:cNvSpPr>
          <p:nvPr>
            <p:ph type="title"/>
          </p:nvPr>
        </p:nvSpPr>
        <p:spPr>
          <a:xfrm>
            <a:off x="722313" y="4406900"/>
            <a:ext cx="7772400" cy="13620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sz="4000" b="1" cap="none"/>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90" name="Google Shape;90;p11"/>
          <p:cNvSpPr txBox="1">
            <a:spLocks noGrp="1"/>
          </p:cNvSpPr>
          <p:nvPr>
            <p:ph type="body" idx="1"/>
          </p:nvPr>
        </p:nvSpPr>
        <p:spPr>
          <a:xfrm>
            <a:off x="722313" y="2906713"/>
            <a:ext cx="7772400" cy="1500300"/>
          </a:xfrm>
          <a:prstGeom prst="rect">
            <a:avLst/>
          </a:prstGeom>
          <a:noFill/>
          <a:ln>
            <a:noFill/>
          </a:ln>
        </p:spPr>
        <p:txBody>
          <a:bodyPr spcFirstLastPara="1" wrap="square" lIns="91425" tIns="45700" rIns="91425" bIns="45700" anchor="b" anchorCtr="0">
            <a:noAutofit/>
          </a:bodyPr>
          <a:lstStyle>
            <a:lvl1pPr marL="457200" lvl="0" indent="-228600" algn="l" rtl="0">
              <a:lnSpc>
                <a:spcPct val="100000"/>
              </a:lnSpc>
              <a:spcBef>
                <a:spcPts val="400"/>
              </a:spcBef>
              <a:spcAft>
                <a:spcPts val="0"/>
              </a:spcAft>
              <a:buSzPts val="1300"/>
              <a:buNone/>
              <a:defRPr sz="2000"/>
            </a:lvl1pPr>
            <a:lvl2pPr marL="914400" lvl="1" indent="-228600" algn="l" rtl="0">
              <a:lnSpc>
                <a:spcPct val="100000"/>
              </a:lnSpc>
              <a:spcBef>
                <a:spcPts val="360"/>
              </a:spcBef>
              <a:spcAft>
                <a:spcPts val="0"/>
              </a:spcAft>
              <a:buSzPts val="1080"/>
              <a:buNone/>
              <a:defRPr sz="1800"/>
            </a:lvl2pPr>
            <a:lvl3pPr marL="1371600" lvl="2" indent="-228600" algn="l" rtl="0">
              <a:lnSpc>
                <a:spcPct val="100000"/>
              </a:lnSpc>
              <a:spcBef>
                <a:spcPts val="320"/>
              </a:spcBef>
              <a:spcAft>
                <a:spcPts val="0"/>
              </a:spcAft>
              <a:buSzPts val="1040"/>
              <a:buNone/>
              <a:defRPr sz="1600"/>
            </a:lvl3pPr>
            <a:lvl4pPr marL="1828800" lvl="3" indent="-228600" algn="l" rtl="0">
              <a:lnSpc>
                <a:spcPct val="100000"/>
              </a:lnSpc>
              <a:spcBef>
                <a:spcPts val="280"/>
              </a:spcBef>
              <a:spcAft>
                <a:spcPts val="0"/>
              </a:spcAft>
              <a:buSzPts val="980"/>
              <a:buNone/>
              <a:defRPr sz="1400"/>
            </a:lvl4pPr>
            <a:lvl5pPr marL="2286000" lvl="4" indent="-228600" algn="l" rtl="0">
              <a:lnSpc>
                <a:spcPct val="100000"/>
              </a:lnSpc>
              <a:spcBef>
                <a:spcPts val="280"/>
              </a:spcBef>
              <a:spcAft>
                <a:spcPts val="0"/>
              </a:spcAft>
              <a:buSzPts val="1050"/>
              <a:buNone/>
              <a:defRPr sz="1400"/>
            </a:lvl5pPr>
            <a:lvl6pPr marL="2743200" lvl="5" indent="-228600" algn="l" rtl="0">
              <a:lnSpc>
                <a:spcPct val="100000"/>
              </a:lnSpc>
              <a:spcBef>
                <a:spcPts val="280"/>
              </a:spcBef>
              <a:spcAft>
                <a:spcPts val="0"/>
              </a:spcAft>
              <a:buSzPts val="1050"/>
              <a:buNone/>
              <a:defRPr sz="1400"/>
            </a:lvl6pPr>
            <a:lvl7pPr marL="3200400" lvl="6" indent="-228600" algn="l" rtl="0">
              <a:lnSpc>
                <a:spcPct val="100000"/>
              </a:lnSpc>
              <a:spcBef>
                <a:spcPts val="280"/>
              </a:spcBef>
              <a:spcAft>
                <a:spcPts val="0"/>
              </a:spcAft>
              <a:buSzPts val="1050"/>
              <a:buNone/>
              <a:defRPr sz="1400"/>
            </a:lvl7pPr>
            <a:lvl8pPr marL="3657600" lvl="7" indent="-228600" algn="l" rtl="0">
              <a:lnSpc>
                <a:spcPct val="100000"/>
              </a:lnSpc>
              <a:spcBef>
                <a:spcPts val="280"/>
              </a:spcBef>
              <a:spcAft>
                <a:spcPts val="0"/>
              </a:spcAft>
              <a:buSzPts val="1050"/>
              <a:buNone/>
              <a:defRPr sz="1400"/>
            </a:lvl8pPr>
            <a:lvl9pPr marL="4114800" lvl="8" indent="-228600" algn="l" rtl="0">
              <a:lnSpc>
                <a:spcPct val="100000"/>
              </a:lnSpc>
              <a:spcBef>
                <a:spcPts val="280"/>
              </a:spcBef>
              <a:spcAft>
                <a:spcPts val="0"/>
              </a:spcAft>
              <a:buSzPts val="1050"/>
              <a:buNone/>
              <a:defRPr sz="1400"/>
            </a:lvl9pPr>
          </a:lstStyle>
          <a:p>
            <a:endParaRPr/>
          </a:p>
        </p:txBody>
      </p:sp>
      <p:sp>
        <p:nvSpPr>
          <p:cNvPr id="91" name="Google Shape;91;p11"/>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92" name="Google Shape;92;p11"/>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93" name="Google Shape;93;p11"/>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grpSp>
        <p:nvGrpSpPr>
          <p:cNvPr id="94" name="Google Shape;94;p11"/>
          <p:cNvGrpSpPr/>
          <p:nvPr/>
        </p:nvGrpSpPr>
        <p:grpSpPr>
          <a:xfrm>
            <a:off x="250825" y="6199187"/>
            <a:ext cx="8170862" cy="658812"/>
            <a:chOff x="250825" y="6199187"/>
            <a:chExt cx="8170862" cy="658812"/>
          </a:xfrm>
        </p:grpSpPr>
        <p:pic>
          <p:nvPicPr>
            <p:cNvPr id="95" name="Google Shape;95;p11"/>
            <p:cNvPicPr preferRelativeResize="0"/>
            <p:nvPr/>
          </p:nvPicPr>
          <p:blipFill rotWithShape="1">
            <a:blip r:embed="rId2">
              <a:alphaModFix/>
            </a:blip>
            <a:srcRect/>
            <a:stretch/>
          </p:blipFill>
          <p:spPr>
            <a:xfrm>
              <a:off x="250825" y="6381750"/>
              <a:ext cx="2160587" cy="365125"/>
            </a:xfrm>
            <a:prstGeom prst="rect">
              <a:avLst/>
            </a:prstGeom>
            <a:noFill/>
            <a:ln>
              <a:noFill/>
            </a:ln>
          </p:spPr>
        </p:pic>
        <p:pic>
          <p:nvPicPr>
            <p:cNvPr id="96" name="Google Shape;96;p11"/>
            <p:cNvPicPr preferRelativeResize="0"/>
            <p:nvPr/>
          </p:nvPicPr>
          <p:blipFill rotWithShape="1">
            <a:blip r:embed="rId3">
              <a:alphaModFix/>
            </a:blip>
            <a:srcRect/>
            <a:stretch/>
          </p:blipFill>
          <p:spPr>
            <a:xfrm>
              <a:off x="7740650" y="6199187"/>
              <a:ext cx="681037" cy="658812"/>
            </a:xfrm>
            <a:prstGeom prst="rect">
              <a:avLst/>
            </a:prstGeom>
            <a:noFill/>
            <a:ln>
              <a:noFill/>
            </a:ln>
          </p:spPr>
        </p:pic>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theme" Target="../theme/theme3.xml"/><Relationship Id="rId5" Type="http://schemas.openxmlformats.org/officeDocument/2006/relationships/slideLayout" Target="../slideLayouts/slideLayout14.xml"/><Relationship Id="rId4"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7812"/>
            <a:ext cx="8229600" cy="11397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2pPr>
            <a:lvl3pPr marR="0" lvl="2"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3pPr>
            <a:lvl4pPr marR="0" lvl="3"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4pPr>
            <a:lvl5pPr marR="0" lvl="4"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5pPr>
            <a:lvl6pPr marR="0" lvl="5"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6pPr>
            <a:lvl7pPr marR="0" lvl="6"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7pPr>
            <a:lvl8pPr marR="0" lvl="7"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8pPr>
            <a:lvl9pPr marR="0" lvl="8"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9pPr>
          </a:lstStyle>
          <a:p>
            <a:endParaRPr/>
          </a:p>
        </p:txBody>
      </p:sp>
      <p:sp>
        <p:nvSpPr>
          <p:cNvPr id="7" name="Google Shape;7;p1"/>
          <p:cNvSpPr txBox="1">
            <a:spLocks noGrp="1"/>
          </p:cNvSpPr>
          <p:nvPr>
            <p:ph type="body" idx="1"/>
          </p:nvPr>
        </p:nvSpPr>
        <p:spPr>
          <a:xfrm>
            <a:off x="457200" y="1600200"/>
            <a:ext cx="8229600" cy="4530300"/>
          </a:xfrm>
          <a:prstGeom prst="rect">
            <a:avLst/>
          </a:prstGeom>
          <a:noFill/>
          <a:ln>
            <a:noFill/>
          </a:ln>
        </p:spPr>
        <p:txBody>
          <a:bodyPr spcFirstLastPara="1" wrap="square" lIns="91425" tIns="45700" rIns="91425" bIns="45700" anchor="t" anchorCtr="0">
            <a:noAutofit/>
          </a:bodyPr>
          <a:lstStyle>
            <a:lvl1pPr marL="457200" marR="0" lvl="0" indent="-352425" algn="l" rtl="0">
              <a:lnSpc>
                <a:spcPct val="100000"/>
              </a:lnSpc>
              <a:spcBef>
                <a:spcPts val="600"/>
              </a:spcBef>
              <a:spcAft>
                <a:spcPts val="0"/>
              </a:spcAft>
              <a:buClr>
                <a:schemeClr val="accent1"/>
              </a:buClr>
              <a:buSzPts val="1950"/>
              <a:buFont typeface="Noto Sans Symbols"/>
              <a:buChar char="■"/>
              <a:defRPr sz="3000" b="0" i="0" u="none" strike="noStrike" cap="none">
                <a:solidFill>
                  <a:schemeClr val="dk1"/>
                </a:solidFill>
                <a:latin typeface="Arial"/>
                <a:ea typeface="Arial"/>
                <a:cs typeface="Arial"/>
                <a:sym typeface="Arial"/>
              </a:defRPr>
            </a:lvl1pPr>
            <a:lvl2pPr marL="914400" marR="0" lvl="1" indent="-327660" algn="l" rtl="0">
              <a:lnSpc>
                <a:spcPct val="100000"/>
              </a:lnSpc>
              <a:spcBef>
                <a:spcPts val="520"/>
              </a:spcBef>
              <a:spcAft>
                <a:spcPts val="0"/>
              </a:spcAft>
              <a:buClr>
                <a:schemeClr val="accent2"/>
              </a:buClr>
              <a:buSzPts val="1560"/>
              <a:buFont typeface="Noto Sans Symbols"/>
              <a:buChar char="❑"/>
              <a:defRPr sz="2600" b="0" i="0" u="none" strike="noStrike" cap="none">
                <a:solidFill>
                  <a:schemeClr val="dk1"/>
                </a:solidFill>
                <a:latin typeface="Arial"/>
                <a:ea typeface="Arial"/>
                <a:cs typeface="Arial"/>
                <a:sym typeface="Arial"/>
              </a:defRPr>
            </a:lvl2pPr>
            <a:lvl3pPr marL="1371600" marR="0" lvl="2" indent="-319405" algn="l" rtl="0">
              <a:lnSpc>
                <a:spcPct val="100000"/>
              </a:lnSpc>
              <a:spcBef>
                <a:spcPts val="440"/>
              </a:spcBef>
              <a:spcAft>
                <a:spcPts val="0"/>
              </a:spcAft>
              <a:buClr>
                <a:schemeClr val="accent1"/>
              </a:buClr>
              <a:buSzPts val="1430"/>
              <a:buFont typeface="Noto Sans Symbols"/>
              <a:buChar char="■"/>
              <a:defRPr sz="2200" b="0" i="0" u="none" strike="noStrike" cap="none">
                <a:solidFill>
                  <a:schemeClr val="dk1"/>
                </a:solidFill>
                <a:latin typeface="Arial"/>
                <a:ea typeface="Arial"/>
                <a:cs typeface="Arial"/>
                <a:sym typeface="Arial"/>
              </a:defRPr>
            </a:lvl3pPr>
            <a:lvl4pPr marL="1828800" marR="0" lvl="3" indent="-317500" algn="l" rtl="0">
              <a:lnSpc>
                <a:spcPct val="100000"/>
              </a:lnSpc>
              <a:spcBef>
                <a:spcPts val="400"/>
              </a:spcBef>
              <a:spcAft>
                <a:spcPts val="0"/>
              </a:spcAft>
              <a:buClr>
                <a:schemeClr val="accent2"/>
              </a:buClr>
              <a:buSzPts val="1400"/>
              <a:buFont typeface="Noto Sans Symbols"/>
              <a:buChar char="❑"/>
              <a:defRPr sz="2000" b="0" i="0" u="none" strike="noStrike" cap="none">
                <a:solidFill>
                  <a:schemeClr val="dk1"/>
                </a:solidFill>
                <a:latin typeface="Arial"/>
                <a:ea typeface="Arial"/>
                <a:cs typeface="Arial"/>
                <a:sym typeface="Arial"/>
              </a:defRPr>
            </a:lvl4pPr>
            <a:lvl5pPr marL="2286000" marR="0" lvl="4"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5pPr>
            <a:lvl6pPr marL="2743200" marR="0" lvl="5"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6pPr>
            <a:lvl7pPr marL="3200400" marR="0" lvl="6"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7pPr>
            <a:lvl8pPr marL="3657600" marR="0" lvl="7"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8pPr>
            <a:lvl9pPr marL="4114800" marR="0" lvl="8"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9pPr>
          </a:lstStyle>
          <a:p>
            <a:endParaRPr/>
          </a:p>
        </p:txBody>
      </p:sp>
      <p:sp>
        <p:nvSpPr>
          <p:cNvPr id="8" name="Google Shape;8;p1"/>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chemeClr val="dk1"/>
              </a:buClr>
              <a:buSzPts val="1400"/>
              <a:buFont typeface="Garamond"/>
              <a:buNone/>
              <a:defRPr sz="1200" b="0" i="0" u="none" strike="noStrike" cap="none">
                <a:solidFill>
                  <a:schemeClr val="dk1"/>
                </a:solidFill>
                <a:latin typeface="Garamond"/>
                <a:ea typeface="Garamond"/>
                <a:cs typeface="Garamond"/>
                <a:sym typeface="Garamond"/>
              </a:defRPr>
            </a:lvl1pPr>
            <a:lvl2pPr marR="0" lvl="1"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9" name="Google Shape;9;p1"/>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marR="0" lvl="0" algn="ctr" rtl="0">
              <a:lnSpc>
                <a:spcPct val="100000"/>
              </a:lnSpc>
              <a:spcBef>
                <a:spcPts val="0"/>
              </a:spcBef>
              <a:spcAft>
                <a:spcPts val="0"/>
              </a:spcAft>
              <a:buClr>
                <a:schemeClr val="dk1"/>
              </a:buClr>
              <a:buSzPts val="1400"/>
              <a:buFont typeface="Garamond"/>
              <a:buNone/>
              <a:defRPr sz="1200" b="0" i="0" u="none" strike="noStrike" cap="none">
                <a:solidFill>
                  <a:schemeClr val="dk1"/>
                </a:solidFill>
                <a:latin typeface="Garamond"/>
                <a:ea typeface="Garamond"/>
                <a:cs typeface="Garamond"/>
                <a:sym typeface="Garamond"/>
              </a:defRPr>
            </a:lvl1pPr>
            <a:lvl2pPr marR="0" lvl="1"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0" name="Google Shape;10;p1"/>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sz="1400">
              <a:latin typeface="Arial"/>
              <a:ea typeface="Arial"/>
              <a:cs typeface="Arial"/>
              <a:sym typeface="Arial"/>
            </a:endParaRPr>
          </a:p>
        </p:txBody>
      </p:sp>
      <p:sp>
        <p:nvSpPr>
          <p:cNvPr id="11" name="Google Shape;11;p1"/>
          <p:cNvSpPr/>
          <p:nvPr/>
        </p:nvSpPr>
        <p:spPr>
          <a:xfrm>
            <a:off x="381000" y="228600"/>
            <a:ext cx="8229600" cy="609600"/>
          </a:xfrm>
          <a:custGeom>
            <a:avLst/>
            <a:gdLst/>
            <a:ahLst/>
            <a:cxnLst/>
            <a:rect l="l" t="t" r="r" b="b"/>
            <a:pathLst>
              <a:path w="1000" h="1000" extrusionOk="0">
                <a:moveTo>
                  <a:pt x="0" y="1000"/>
                </a:moveTo>
                <a:lnTo>
                  <a:pt x="0" y="0"/>
                </a:lnTo>
                <a:lnTo>
                  <a:pt x="1000" y="0"/>
                </a:lnTo>
              </a:path>
            </a:pathLst>
          </a:custGeom>
          <a:noFill/>
          <a:ln w="19050" cap="flat" cmpd="sng">
            <a:solidFill>
              <a:schemeClr val="accent1"/>
            </a:solidFill>
            <a:prstDash val="solid"/>
            <a:miter lim="524288"/>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cxnSp>
        <p:nvCxnSpPr>
          <p:cNvPr id="12" name="Google Shape;12;p1"/>
          <p:cNvCxnSpPr/>
          <p:nvPr/>
        </p:nvCxnSpPr>
        <p:spPr>
          <a:xfrm>
            <a:off x="457200" y="6172200"/>
            <a:ext cx="8229600" cy="0"/>
          </a:xfrm>
          <a:prstGeom prst="straightConnector1">
            <a:avLst/>
          </a:prstGeom>
          <a:noFill/>
          <a:ln w="19050" cap="flat" cmpd="sng">
            <a:solidFill>
              <a:schemeClr val="accent1"/>
            </a:solidFill>
            <a:prstDash val="solid"/>
            <a:miter lim="800000"/>
            <a:headEnd type="none" w="sm" len="sm"/>
            <a:tailEnd type="none" w="sm" len="sm"/>
          </a:ln>
        </p:spPr>
      </p:cxnSp>
      <p:sp>
        <p:nvSpPr>
          <p:cNvPr id="13" name="Google Shape;13;p1"/>
          <p:cNvSpPr txBox="1"/>
          <p:nvPr/>
        </p:nvSpPr>
        <p:spPr>
          <a:xfrm>
            <a:off x="7010400" y="7671"/>
            <a:ext cx="2133600" cy="42480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000000"/>
              </a:buClr>
              <a:buSzPts val="2400"/>
              <a:buFont typeface="Arial"/>
              <a:buNone/>
            </a:pPr>
            <a:endParaRPr sz="2400" b="1" i="1"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4"/>
        <p:cNvGrpSpPr/>
        <p:nvPr/>
      </p:nvGrpSpPr>
      <p:grpSpPr>
        <a:xfrm>
          <a:off x="0" y="0"/>
          <a:ext cx="0" cy="0"/>
          <a:chOff x="0" y="0"/>
          <a:chExt cx="0" cy="0"/>
        </a:xfrm>
      </p:grpSpPr>
      <p:sp>
        <p:nvSpPr>
          <p:cNvPr id="75" name="Google Shape;75;p9"/>
          <p:cNvSpPr/>
          <p:nvPr/>
        </p:nvSpPr>
        <p:spPr>
          <a:xfrm>
            <a:off x="609600" y="1219200"/>
            <a:ext cx="7924800" cy="914400"/>
          </a:xfrm>
          <a:custGeom>
            <a:avLst/>
            <a:gdLst/>
            <a:ahLst/>
            <a:cxnLst/>
            <a:rect l="l" t="t" r="r" b="b"/>
            <a:pathLst>
              <a:path w="1000" h="1000" extrusionOk="0">
                <a:moveTo>
                  <a:pt x="0" y="1000"/>
                </a:moveTo>
                <a:lnTo>
                  <a:pt x="0" y="0"/>
                </a:lnTo>
                <a:lnTo>
                  <a:pt x="1000" y="0"/>
                </a:lnTo>
              </a:path>
            </a:pathLst>
          </a:custGeom>
          <a:noFill/>
          <a:ln w="25400" cap="flat" cmpd="sng">
            <a:solidFill>
              <a:schemeClr val="accent1"/>
            </a:solidFill>
            <a:prstDash val="solid"/>
            <a:miter lim="524288"/>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cxnSp>
        <p:nvCxnSpPr>
          <p:cNvPr id="76" name="Google Shape;76;p9"/>
          <p:cNvCxnSpPr/>
          <p:nvPr/>
        </p:nvCxnSpPr>
        <p:spPr>
          <a:xfrm>
            <a:off x="1981200" y="3962400"/>
            <a:ext cx="6511800" cy="0"/>
          </a:xfrm>
          <a:prstGeom prst="straightConnector1">
            <a:avLst/>
          </a:prstGeom>
          <a:noFill/>
          <a:ln w="19050" cap="flat" cmpd="sng">
            <a:solidFill>
              <a:schemeClr val="accent1"/>
            </a:solidFill>
            <a:prstDash val="solid"/>
            <a:miter lim="800000"/>
            <a:headEnd type="none" w="sm" len="sm"/>
            <a:tailEnd type="none" w="sm" len="sm"/>
          </a:ln>
        </p:spPr>
      </p:cxnSp>
      <p:sp>
        <p:nvSpPr>
          <p:cNvPr id="77" name="Google Shape;77;p9"/>
          <p:cNvSpPr txBox="1">
            <a:spLocks noGrp="1"/>
          </p:cNvSpPr>
          <p:nvPr>
            <p:ph type="title"/>
          </p:nvPr>
        </p:nvSpPr>
        <p:spPr>
          <a:xfrm>
            <a:off x="457200" y="277812"/>
            <a:ext cx="8229600" cy="11397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2pPr>
            <a:lvl3pPr marR="0" lvl="2"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3pPr>
            <a:lvl4pPr marR="0" lvl="3"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4pPr>
            <a:lvl5pPr marR="0" lvl="4"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5pPr>
            <a:lvl6pPr marR="0" lvl="5"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6pPr>
            <a:lvl7pPr marR="0" lvl="6"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7pPr>
            <a:lvl8pPr marR="0" lvl="7"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8pPr>
            <a:lvl9pPr marR="0" lvl="8"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9pPr>
          </a:lstStyle>
          <a:p>
            <a:endParaRPr/>
          </a:p>
        </p:txBody>
      </p:sp>
      <p:sp>
        <p:nvSpPr>
          <p:cNvPr id="78" name="Google Shape;78;p9"/>
          <p:cNvSpPr txBox="1">
            <a:spLocks noGrp="1"/>
          </p:cNvSpPr>
          <p:nvPr>
            <p:ph type="body" idx="1"/>
          </p:nvPr>
        </p:nvSpPr>
        <p:spPr>
          <a:xfrm>
            <a:off x="457200" y="1600200"/>
            <a:ext cx="8229600" cy="4530300"/>
          </a:xfrm>
          <a:prstGeom prst="rect">
            <a:avLst/>
          </a:prstGeom>
          <a:noFill/>
          <a:ln>
            <a:noFill/>
          </a:ln>
        </p:spPr>
        <p:txBody>
          <a:bodyPr spcFirstLastPara="1" wrap="square" lIns="91425" tIns="45700" rIns="91425" bIns="45700" anchor="t" anchorCtr="0">
            <a:noAutofit/>
          </a:bodyPr>
          <a:lstStyle>
            <a:lvl1pPr marL="457200" marR="0" lvl="0" indent="-352425" algn="l" rtl="0">
              <a:lnSpc>
                <a:spcPct val="100000"/>
              </a:lnSpc>
              <a:spcBef>
                <a:spcPts val="600"/>
              </a:spcBef>
              <a:spcAft>
                <a:spcPts val="0"/>
              </a:spcAft>
              <a:buClr>
                <a:schemeClr val="accent1"/>
              </a:buClr>
              <a:buSzPts val="1950"/>
              <a:buFont typeface="Noto Sans Symbols"/>
              <a:buChar char="■"/>
              <a:defRPr sz="3000" b="0" i="0" u="none" strike="noStrike" cap="none">
                <a:solidFill>
                  <a:schemeClr val="dk1"/>
                </a:solidFill>
                <a:latin typeface="Arial"/>
                <a:ea typeface="Arial"/>
                <a:cs typeface="Arial"/>
                <a:sym typeface="Arial"/>
              </a:defRPr>
            </a:lvl1pPr>
            <a:lvl2pPr marL="914400" marR="0" lvl="1" indent="-327660" algn="l" rtl="0">
              <a:lnSpc>
                <a:spcPct val="100000"/>
              </a:lnSpc>
              <a:spcBef>
                <a:spcPts val="520"/>
              </a:spcBef>
              <a:spcAft>
                <a:spcPts val="0"/>
              </a:spcAft>
              <a:buClr>
                <a:schemeClr val="accent2"/>
              </a:buClr>
              <a:buSzPts val="1560"/>
              <a:buFont typeface="Noto Sans Symbols"/>
              <a:buChar char="❑"/>
              <a:defRPr sz="2600" b="0" i="0" u="none" strike="noStrike" cap="none">
                <a:solidFill>
                  <a:schemeClr val="dk1"/>
                </a:solidFill>
                <a:latin typeface="Arial"/>
                <a:ea typeface="Arial"/>
                <a:cs typeface="Arial"/>
                <a:sym typeface="Arial"/>
              </a:defRPr>
            </a:lvl2pPr>
            <a:lvl3pPr marL="1371600" marR="0" lvl="2" indent="-319405" algn="l" rtl="0">
              <a:lnSpc>
                <a:spcPct val="100000"/>
              </a:lnSpc>
              <a:spcBef>
                <a:spcPts val="440"/>
              </a:spcBef>
              <a:spcAft>
                <a:spcPts val="0"/>
              </a:spcAft>
              <a:buClr>
                <a:schemeClr val="accent1"/>
              </a:buClr>
              <a:buSzPts val="1430"/>
              <a:buFont typeface="Noto Sans Symbols"/>
              <a:buChar char="■"/>
              <a:defRPr sz="2200" b="0" i="0" u="none" strike="noStrike" cap="none">
                <a:solidFill>
                  <a:schemeClr val="dk1"/>
                </a:solidFill>
                <a:latin typeface="Arial"/>
                <a:ea typeface="Arial"/>
                <a:cs typeface="Arial"/>
                <a:sym typeface="Arial"/>
              </a:defRPr>
            </a:lvl3pPr>
            <a:lvl4pPr marL="1828800" marR="0" lvl="3" indent="-317500" algn="l" rtl="0">
              <a:lnSpc>
                <a:spcPct val="100000"/>
              </a:lnSpc>
              <a:spcBef>
                <a:spcPts val="400"/>
              </a:spcBef>
              <a:spcAft>
                <a:spcPts val="0"/>
              </a:spcAft>
              <a:buClr>
                <a:schemeClr val="accent2"/>
              </a:buClr>
              <a:buSzPts val="1400"/>
              <a:buFont typeface="Noto Sans Symbols"/>
              <a:buChar char="❑"/>
              <a:defRPr sz="2000" b="0" i="0" u="none" strike="noStrike" cap="none">
                <a:solidFill>
                  <a:schemeClr val="dk1"/>
                </a:solidFill>
                <a:latin typeface="Arial"/>
                <a:ea typeface="Arial"/>
                <a:cs typeface="Arial"/>
                <a:sym typeface="Arial"/>
              </a:defRPr>
            </a:lvl4pPr>
            <a:lvl5pPr marL="2286000" marR="0" lvl="4"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5pPr>
            <a:lvl6pPr marL="2743200" marR="0" lvl="5"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6pPr>
            <a:lvl7pPr marL="3200400" marR="0" lvl="6"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7pPr>
            <a:lvl8pPr marL="3657600" marR="0" lvl="7"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8pPr>
            <a:lvl9pPr marL="4114800" marR="0" lvl="8"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9pPr>
          </a:lstStyle>
          <a:p>
            <a:endParaRPr/>
          </a:p>
        </p:txBody>
      </p:sp>
      <p:sp>
        <p:nvSpPr>
          <p:cNvPr id="79" name="Google Shape;79;p9"/>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chemeClr val="dk1"/>
              </a:buClr>
              <a:buSzPts val="1400"/>
              <a:buFont typeface="Garamond"/>
              <a:buNone/>
              <a:defRPr sz="1200" b="0" i="0" u="none" strike="noStrike" cap="none">
                <a:solidFill>
                  <a:schemeClr val="dk1"/>
                </a:solidFill>
                <a:latin typeface="Garamond"/>
                <a:ea typeface="Garamond"/>
                <a:cs typeface="Garamond"/>
                <a:sym typeface="Garamond"/>
              </a:defRPr>
            </a:lvl1pPr>
            <a:lvl2pPr marR="0" lvl="1"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0" name="Google Shape;80;p9"/>
          <p:cNvSpPr txBox="1">
            <a:spLocks noGrp="1"/>
          </p:cNvSpPr>
          <p:nvPr>
            <p:ph type="ftr" idx="11"/>
          </p:nvPr>
        </p:nvSpPr>
        <p:spPr>
          <a:xfrm>
            <a:off x="3124200" y="6243637"/>
            <a:ext cx="2895600" cy="457200"/>
          </a:xfrm>
          <a:prstGeom prst="rect">
            <a:avLst/>
          </a:prstGeom>
          <a:noFill/>
          <a:ln>
            <a:noFill/>
          </a:ln>
        </p:spPr>
        <p:txBody>
          <a:bodyPr spcFirstLastPara="1" wrap="square" lIns="91425" tIns="45700" rIns="91425" bIns="45700" anchor="b" anchorCtr="0">
            <a:noAutofit/>
          </a:bodyPr>
          <a:lstStyle>
            <a:lvl1pPr marR="0" lvl="0" algn="ctr" rtl="0">
              <a:lnSpc>
                <a:spcPct val="100000"/>
              </a:lnSpc>
              <a:spcBef>
                <a:spcPts val="0"/>
              </a:spcBef>
              <a:spcAft>
                <a:spcPts val="0"/>
              </a:spcAft>
              <a:buClr>
                <a:schemeClr val="dk1"/>
              </a:buClr>
              <a:buSzPts val="1400"/>
              <a:buFont typeface="Garamond"/>
              <a:buNone/>
              <a:defRPr sz="1200" b="0" i="0" u="none" strike="noStrike" cap="none">
                <a:solidFill>
                  <a:schemeClr val="dk1"/>
                </a:solidFill>
                <a:latin typeface="Garamond"/>
                <a:ea typeface="Garamond"/>
                <a:cs typeface="Garamond"/>
                <a:sym typeface="Garamond"/>
              </a:defRPr>
            </a:lvl1pPr>
            <a:lvl2pPr marR="0" lvl="1"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1" name="Google Shape;81;p9"/>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sz="140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55" r:id="rId1"/>
    <p:sldLayoutId id="2147483656"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7"/>
        <p:cNvGrpSpPr/>
        <p:nvPr/>
      </p:nvGrpSpPr>
      <p:grpSpPr>
        <a:xfrm>
          <a:off x="0" y="0"/>
          <a:ext cx="0" cy="0"/>
          <a:chOff x="0" y="0"/>
          <a:chExt cx="0" cy="0"/>
        </a:xfrm>
      </p:grpSpPr>
      <p:sp>
        <p:nvSpPr>
          <p:cNvPr id="98" name="Google Shape;98;p12"/>
          <p:cNvSpPr txBox="1">
            <a:spLocks noGrp="1"/>
          </p:cNvSpPr>
          <p:nvPr>
            <p:ph type="title"/>
          </p:nvPr>
        </p:nvSpPr>
        <p:spPr>
          <a:xfrm>
            <a:off x="457200" y="277812"/>
            <a:ext cx="8229600" cy="11397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2pPr>
            <a:lvl3pPr marR="0" lvl="2"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3pPr>
            <a:lvl4pPr marR="0" lvl="3"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4pPr>
            <a:lvl5pPr marR="0" lvl="4"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5pPr>
            <a:lvl6pPr marR="0" lvl="5"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6pPr>
            <a:lvl7pPr marR="0" lvl="6"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7pPr>
            <a:lvl8pPr marR="0" lvl="7"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8pPr>
            <a:lvl9pPr marR="0" lvl="8"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9pPr>
          </a:lstStyle>
          <a:p>
            <a:endParaRPr/>
          </a:p>
        </p:txBody>
      </p:sp>
      <p:sp>
        <p:nvSpPr>
          <p:cNvPr id="99" name="Google Shape;99;p12"/>
          <p:cNvSpPr txBox="1">
            <a:spLocks noGrp="1"/>
          </p:cNvSpPr>
          <p:nvPr>
            <p:ph type="body" idx="1"/>
          </p:nvPr>
        </p:nvSpPr>
        <p:spPr>
          <a:xfrm>
            <a:off x="457200" y="1600200"/>
            <a:ext cx="8229600" cy="4530300"/>
          </a:xfrm>
          <a:prstGeom prst="rect">
            <a:avLst/>
          </a:prstGeom>
          <a:noFill/>
          <a:ln>
            <a:noFill/>
          </a:ln>
        </p:spPr>
        <p:txBody>
          <a:bodyPr spcFirstLastPara="1" wrap="square" lIns="91425" tIns="45700" rIns="91425" bIns="45700" anchor="t" anchorCtr="0">
            <a:noAutofit/>
          </a:bodyPr>
          <a:lstStyle>
            <a:lvl1pPr marL="457200" marR="0" lvl="0" indent="-352425" algn="l" rtl="0">
              <a:lnSpc>
                <a:spcPct val="100000"/>
              </a:lnSpc>
              <a:spcBef>
                <a:spcPts val="600"/>
              </a:spcBef>
              <a:spcAft>
                <a:spcPts val="0"/>
              </a:spcAft>
              <a:buClr>
                <a:schemeClr val="accent1"/>
              </a:buClr>
              <a:buSzPts val="1950"/>
              <a:buFont typeface="Noto Sans Symbols"/>
              <a:buChar char="■"/>
              <a:defRPr sz="3000" b="0" i="0" u="none" strike="noStrike" cap="none">
                <a:solidFill>
                  <a:schemeClr val="dk1"/>
                </a:solidFill>
                <a:latin typeface="Arial"/>
                <a:ea typeface="Arial"/>
                <a:cs typeface="Arial"/>
                <a:sym typeface="Arial"/>
              </a:defRPr>
            </a:lvl1pPr>
            <a:lvl2pPr marL="914400" marR="0" lvl="1" indent="-327660" algn="l" rtl="0">
              <a:lnSpc>
                <a:spcPct val="100000"/>
              </a:lnSpc>
              <a:spcBef>
                <a:spcPts val="520"/>
              </a:spcBef>
              <a:spcAft>
                <a:spcPts val="0"/>
              </a:spcAft>
              <a:buClr>
                <a:schemeClr val="accent2"/>
              </a:buClr>
              <a:buSzPts val="1560"/>
              <a:buFont typeface="Noto Sans Symbols"/>
              <a:buChar char="❑"/>
              <a:defRPr sz="2600" b="0" i="0" u="none" strike="noStrike" cap="none">
                <a:solidFill>
                  <a:schemeClr val="dk1"/>
                </a:solidFill>
                <a:latin typeface="Arial"/>
                <a:ea typeface="Arial"/>
                <a:cs typeface="Arial"/>
                <a:sym typeface="Arial"/>
              </a:defRPr>
            </a:lvl2pPr>
            <a:lvl3pPr marL="1371600" marR="0" lvl="2" indent="-319405" algn="l" rtl="0">
              <a:lnSpc>
                <a:spcPct val="100000"/>
              </a:lnSpc>
              <a:spcBef>
                <a:spcPts val="440"/>
              </a:spcBef>
              <a:spcAft>
                <a:spcPts val="0"/>
              </a:spcAft>
              <a:buClr>
                <a:schemeClr val="accent1"/>
              </a:buClr>
              <a:buSzPts val="1430"/>
              <a:buFont typeface="Noto Sans Symbols"/>
              <a:buChar char="■"/>
              <a:defRPr sz="2200" b="0" i="0" u="none" strike="noStrike" cap="none">
                <a:solidFill>
                  <a:schemeClr val="dk1"/>
                </a:solidFill>
                <a:latin typeface="Arial"/>
                <a:ea typeface="Arial"/>
                <a:cs typeface="Arial"/>
                <a:sym typeface="Arial"/>
              </a:defRPr>
            </a:lvl3pPr>
            <a:lvl4pPr marL="1828800" marR="0" lvl="3" indent="-317500" algn="l" rtl="0">
              <a:lnSpc>
                <a:spcPct val="100000"/>
              </a:lnSpc>
              <a:spcBef>
                <a:spcPts val="400"/>
              </a:spcBef>
              <a:spcAft>
                <a:spcPts val="0"/>
              </a:spcAft>
              <a:buClr>
                <a:schemeClr val="accent2"/>
              </a:buClr>
              <a:buSzPts val="1400"/>
              <a:buFont typeface="Noto Sans Symbols"/>
              <a:buChar char="❑"/>
              <a:defRPr sz="2000" b="0" i="0" u="none" strike="noStrike" cap="none">
                <a:solidFill>
                  <a:schemeClr val="dk1"/>
                </a:solidFill>
                <a:latin typeface="Arial"/>
                <a:ea typeface="Arial"/>
                <a:cs typeface="Arial"/>
                <a:sym typeface="Arial"/>
              </a:defRPr>
            </a:lvl4pPr>
            <a:lvl5pPr marL="2286000" marR="0" lvl="4"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5pPr>
            <a:lvl6pPr marL="2743200" marR="0" lvl="5"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6pPr>
            <a:lvl7pPr marL="3200400" marR="0" lvl="6"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7pPr>
            <a:lvl8pPr marL="3657600" marR="0" lvl="7"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8pPr>
            <a:lvl9pPr marL="4114800" marR="0" lvl="8"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9pPr>
          </a:lstStyle>
          <a:p>
            <a:endParaRPr/>
          </a:p>
        </p:txBody>
      </p:sp>
      <p:sp>
        <p:nvSpPr>
          <p:cNvPr id="100" name="Google Shape;100;p12"/>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chemeClr val="dk1"/>
              </a:buClr>
              <a:buSzPts val="1400"/>
              <a:buFont typeface="Garamond"/>
              <a:buNone/>
              <a:defRPr sz="1200" b="0" i="0" u="none" strike="noStrike" cap="none">
                <a:solidFill>
                  <a:schemeClr val="dk1"/>
                </a:solidFill>
                <a:latin typeface="Garamond"/>
                <a:ea typeface="Garamond"/>
                <a:cs typeface="Garamond"/>
                <a:sym typeface="Garamond"/>
              </a:defRPr>
            </a:lvl1pPr>
            <a:lvl2pPr marR="0" lvl="1"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01" name="Google Shape;101;p12"/>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marR="0" lvl="0" algn="ctr" rtl="0">
              <a:lnSpc>
                <a:spcPct val="100000"/>
              </a:lnSpc>
              <a:spcBef>
                <a:spcPts val="0"/>
              </a:spcBef>
              <a:spcAft>
                <a:spcPts val="0"/>
              </a:spcAft>
              <a:buClr>
                <a:schemeClr val="dk1"/>
              </a:buClr>
              <a:buSzPts val="1400"/>
              <a:buFont typeface="Garamond"/>
              <a:buNone/>
              <a:defRPr sz="1200" b="0" i="0" u="none" strike="noStrike" cap="none">
                <a:solidFill>
                  <a:schemeClr val="dk1"/>
                </a:solidFill>
                <a:latin typeface="Garamond"/>
                <a:ea typeface="Garamond"/>
                <a:cs typeface="Garamond"/>
                <a:sym typeface="Garamond"/>
              </a:defRPr>
            </a:lvl1pPr>
            <a:lvl2pPr marR="0" lvl="1"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02" name="Google Shape;102;p12"/>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sz="1400">
              <a:latin typeface="Arial"/>
              <a:ea typeface="Arial"/>
              <a:cs typeface="Arial"/>
              <a:sym typeface="Arial"/>
            </a:endParaRPr>
          </a:p>
        </p:txBody>
      </p:sp>
      <p:sp>
        <p:nvSpPr>
          <p:cNvPr id="103" name="Google Shape;103;p12"/>
          <p:cNvSpPr/>
          <p:nvPr/>
        </p:nvSpPr>
        <p:spPr>
          <a:xfrm>
            <a:off x="381000" y="228600"/>
            <a:ext cx="8229600" cy="609600"/>
          </a:xfrm>
          <a:custGeom>
            <a:avLst/>
            <a:gdLst/>
            <a:ahLst/>
            <a:cxnLst/>
            <a:rect l="l" t="t" r="r" b="b"/>
            <a:pathLst>
              <a:path w="1000" h="1000" extrusionOk="0">
                <a:moveTo>
                  <a:pt x="0" y="1000"/>
                </a:moveTo>
                <a:lnTo>
                  <a:pt x="0" y="0"/>
                </a:lnTo>
                <a:lnTo>
                  <a:pt x="1000" y="0"/>
                </a:lnTo>
              </a:path>
            </a:pathLst>
          </a:custGeom>
          <a:noFill/>
          <a:ln w="19050" cap="flat" cmpd="sng">
            <a:solidFill>
              <a:schemeClr val="accent1"/>
            </a:solidFill>
            <a:prstDash val="solid"/>
            <a:miter lim="524288"/>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cxnSp>
        <p:nvCxnSpPr>
          <p:cNvPr id="104" name="Google Shape;104;p12"/>
          <p:cNvCxnSpPr/>
          <p:nvPr/>
        </p:nvCxnSpPr>
        <p:spPr>
          <a:xfrm>
            <a:off x="457200" y="6172200"/>
            <a:ext cx="8229600" cy="0"/>
          </a:xfrm>
          <a:prstGeom prst="straightConnector1">
            <a:avLst/>
          </a:prstGeom>
          <a:noFill/>
          <a:ln w="19050" cap="flat" cmpd="sng">
            <a:solidFill>
              <a:schemeClr val="accent1"/>
            </a:solidFill>
            <a:prstDash val="solid"/>
            <a:miter lim="800000"/>
            <a:headEnd type="none" w="sm" len="sm"/>
            <a:tailEnd type="none" w="sm" len="sm"/>
          </a:ln>
        </p:spPr>
      </p:cxnSp>
      <p:sp>
        <p:nvSpPr>
          <p:cNvPr id="105" name="Google Shape;105;p12"/>
          <p:cNvSpPr txBox="1"/>
          <p:nvPr/>
        </p:nvSpPr>
        <p:spPr>
          <a:xfrm>
            <a:off x="7010400" y="7671"/>
            <a:ext cx="2133600" cy="42480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000000"/>
              </a:buClr>
              <a:buSzPts val="2400"/>
              <a:buFont typeface="Arial"/>
              <a:buNone/>
            </a:pPr>
            <a:endParaRPr sz="2400" b="1" i="1"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57" r:id="rId1"/>
    <p:sldLayoutId id="2147483660" r:id="rId2"/>
    <p:sldLayoutId id="2147483661" r:id="rId3"/>
    <p:sldLayoutId id="2147483662" r:id="rId4"/>
    <p:sldLayoutId id="2147483663"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0.xml"/><Relationship Id="rId5" Type="http://schemas.openxmlformats.org/officeDocument/2006/relationships/image" Target="../media/image7.JP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0.xml"/><Relationship Id="rId5" Type="http://schemas.openxmlformats.org/officeDocument/2006/relationships/image" Target="../media/image29.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0.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0.xml"/><Relationship Id="rId5" Type="http://schemas.openxmlformats.org/officeDocument/2006/relationships/image" Target="../media/image8.JP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1.png"/><Relationship Id="rId7" Type="http://schemas.openxmlformats.org/officeDocument/2006/relationships/image" Target="../media/image35.png"/><Relationship Id="rId2" Type="http://schemas.openxmlformats.org/officeDocument/2006/relationships/notesSlide" Target="../notesSlides/notesSlide13.xml"/><Relationship Id="rId1" Type="http://schemas.openxmlformats.org/officeDocument/2006/relationships/slideLayout" Target="../slideLayouts/slideLayout10.xml"/><Relationship Id="rId6" Type="http://schemas.openxmlformats.org/officeDocument/2006/relationships/image" Target="../media/image34.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0.xml"/><Relationship Id="rId6" Type="http://schemas.openxmlformats.org/officeDocument/2006/relationships/image" Target="../media/image37.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9.xml"/><Relationship Id="rId6" Type="http://schemas.openxmlformats.org/officeDocument/2006/relationships/image" Target="../media/image12.PNG"/><Relationship Id="rId5" Type="http://schemas.openxmlformats.org/officeDocument/2006/relationships/image" Target="../media/image11.jp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0.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0.xml"/><Relationship Id="rId5" Type="http://schemas.openxmlformats.org/officeDocument/2006/relationships/image" Target="../media/image6.jp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0"/>
          <p:cNvSpPr txBox="1">
            <a:spLocks noGrp="1"/>
          </p:cNvSpPr>
          <p:nvPr>
            <p:ph type="ctrTitle"/>
          </p:nvPr>
        </p:nvSpPr>
        <p:spPr>
          <a:xfrm>
            <a:off x="754509" y="1341115"/>
            <a:ext cx="7633800" cy="2220691"/>
          </a:xfrm>
          <a:prstGeom prst="rect">
            <a:avLst/>
          </a:prstGeom>
          <a:noFill/>
          <a:ln>
            <a:noFill/>
          </a:ln>
        </p:spPr>
        <p:txBody>
          <a:bodyPr spcFirstLastPara="1" wrap="square" lIns="91425" tIns="45700" rIns="91425" bIns="45700" anchor="t" anchorCtr="0">
            <a:noAutofit/>
          </a:bodyPr>
          <a:lstStyle/>
          <a:p>
            <a:pPr lvl="0" algn="ctr">
              <a:buClr>
                <a:schemeClr val="dk1"/>
              </a:buClr>
              <a:buSzPts val="1100"/>
            </a:pPr>
            <a:r>
              <a:rPr lang="en-US" sz="3600" b="1" dirty="0"/>
              <a:t>Hand Gesture Recognition</a:t>
            </a:r>
            <a:br>
              <a:rPr lang="en-US" sz="3600" b="1" dirty="0"/>
            </a:br>
            <a:r>
              <a:rPr lang="en-US" sz="3600" b="1" dirty="0"/>
              <a:t>using Multi-Branch Attention Based</a:t>
            </a:r>
            <a:br>
              <a:rPr lang="en-US" sz="3600" b="1" dirty="0"/>
            </a:br>
            <a:r>
              <a:rPr lang="en-US" sz="3600" b="1" dirty="0"/>
              <a:t>Graph and General Deep Learning Mode</a:t>
            </a:r>
            <a:endParaRPr sz="3600" b="1" dirty="0"/>
          </a:p>
        </p:txBody>
      </p:sp>
      <p:pic>
        <p:nvPicPr>
          <p:cNvPr id="172" name="Google Shape;172;p20"/>
          <p:cNvPicPr preferRelativeResize="0"/>
          <p:nvPr/>
        </p:nvPicPr>
        <p:blipFill rotWithShape="1">
          <a:blip r:embed="rId3">
            <a:alphaModFix/>
          </a:blip>
          <a:srcRect/>
          <a:stretch/>
        </p:blipFill>
        <p:spPr>
          <a:xfrm>
            <a:off x="179387" y="6021387"/>
            <a:ext cx="2894409" cy="490538"/>
          </a:xfrm>
          <a:prstGeom prst="rect">
            <a:avLst/>
          </a:prstGeom>
          <a:noFill/>
          <a:ln>
            <a:noFill/>
          </a:ln>
        </p:spPr>
      </p:pic>
      <p:pic>
        <p:nvPicPr>
          <p:cNvPr id="173" name="Google Shape;173;p20"/>
          <p:cNvPicPr preferRelativeResize="0"/>
          <p:nvPr/>
        </p:nvPicPr>
        <p:blipFill rotWithShape="1">
          <a:blip r:embed="rId4">
            <a:alphaModFix/>
          </a:blip>
          <a:srcRect/>
          <a:stretch/>
        </p:blipFill>
        <p:spPr>
          <a:xfrm>
            <a:off x="7940675" y="5813425"/>
            <a:ext cx="714375" cy="690563"/>
          </a:xfrm>
          <a:prstGeom prst="rect">
            <a:avLst/>
          </a:prstGeom>
          <a:noFill/>
          <a:ln>
            <a:noFill/>
          </a:ln>
        </p:spPr>
      </p:pic>
      <p:sp>
        <p:nvSpPr>
          <p:cNvPr id="174" name="Google Shape;174;p20"/>
          <p:cNvSpPr txBox="1"/>
          <p:nvPr/>
        </p:nvSpPr>
        <p:spPr>
          <a:xfrm>
            <a:off x="1333963" y="4164459"/>
            <a:ext cx="6553200" cy="1752600"/>
          </a:xfrm>
          <a:prstGeom prst="rect">
            <a:avLst/>
          </a:prstGeom>
          <a:noFill/>
          <a:ln>
            <a:noFill/>
          </a:ln>
        </p:spPr>
        <p:txBody>
          <a:bodyPr spcFirstLastPara="1" wrap="square" lIns="91425" tIns="45700" rIns="91425" bIns="45700" anchor="t" anchorCtr="0">
            <a:noAutofit/>
          </a:bodyPr>
          <a:lstStyle/>
          <a:p>
            <a:pPr marL="457200" lvl="0" indent="-352425" algn="ctr" rtl="0">
              <a:lnSpc>
                <a:spcPct val="90000"/>
              </a:lnSpc>
              <a:spcBef>
                <a:spcPts val="320"/>
              </a:spcBef>
              <a:spcAft>
                <a:spcPts val="0"/>
              </a:spcAft>
              <a:buNone/>
            </a:pPr>
            <a:r>
              <a:rPr lang="en-US" altLang="ja" sz="2000" b="1" dirty="0">
                <a:solidFill>
                  <a:srgbClr val="030307"/>
                </a:solidFill>
                <a:latin typeface="Bodoni"/>
                <a:sym typeface="Tahoma"/>
              </a:rPr>
              <a:t>Dr. SHIN Jungpil</a:t>
            </a:r>
          </a:p>
          <a:p>
            <a:pPr marL="457200" lvl="0" indent="-352425" algn="ctr" rtl="0">
              <a:lnSpc>
                <a:spcPct val="90000"/>
              </a:lnSpc>
              <a:spcBef>
                <a:spcPts val="320"/>
              </a:spcBef>
              <a:spcAft>
                <a:spcPts val="0"/>
              </a:spcAft>
              <a:buNone/>
            </a:pPr>
            <a:r>
              <a:rPr lang="en-US" sz="2000" b="1" dirty="0">
                <a:solidFill>
                  <a:srgbClr val="030307"/>
                </a:solidFill>
                <a:latin typeface="Bodoni"/>
                <a:sym typeface="Tahoma"/>
              </a:rPr>
              <a:t>Vision Computing Platform Cluster</a:t>
            </a:r>
          </a:p>
          <a:p>
            <a:pPr marL="457200" lvl="0" indent="-352425" algn="ctr" rtl="0">
              <a:lnSpc>
                <a:spcPct val="90000"/>
              </a:lnSpc>
              <a:spcBef>
                <a:spcPts val="320"/>
              </a:spcBef>
              <a:spcAft>
                <a:spcPts val="0"/>
              </a:spcAft>
              <a:buNone/>
            </a:pPr>
            <a:r>
              <a:rPr lang="en-US" altLang="ja" sz="2000" b="1" dirty="0">
                <a:solidFill>
                  <a:srgbClr val="030307"/>
                </a:solidFill>
                <a:latin typeface="Bodoni"/>
                <a:ea typeface="Bodoni"/>
                <a:cs typeface="Bodoni"/>
                <a:sym typeface="Bodoni"/>
              </a:rPr>
              <a:t>The University of AIZU, JAPAN</a:t>
            </a:r>
            <a:br>
              <a:rPr lang="en-US" altLang="ja" sz="1600" b="1" dirty="0">
                <a:latin typeface="Tahoma"/>
                <a:ea typeface="Tahoma"/>
                <a:cs typeface="Tahoma"/>
                <a:sym typeface="Tahoma"/>
              </a:rPr>
            </a:br>
            <a:r>
              <a:rPr lang="en-US" altLang="ja" b="1" dirty="0">
                <a:latin typeface="Tahoma"/>
                <a:ea typeface="Tahoma"/>
                <a:cs typeface="Tahoma"/>
                <a:sym typeface="Tahoma"/>
              </a:rPr>
              <a:t> </a:t>
            </a:r>
            <a:endParaRPr lang="en-US" sz="1600" dirty="0">
              <a:solidFill>
                <a:srgbClr val="00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sp>
        <p:nvSpPr>
          <p:cNvPr id="244" name="Google Shape;244;p28"/>
          <p:cNvSpPr txBox="1">
            <a:spLocks noGrp="1"/>
          </p:cNvSpPr>
          <p:nvPr>
            <p:ph type="title"/>
          </p:nvPr>
        </p:nvSpPr>
        <p:spPr>
          <a:xfrm>
            <a:off x="368037" y="238008"/>
            <a:ext cx="8520600" cy="763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latin typeface="Garamond"/>
                <a:ea typeface="Garamond"/>
                <a:cs typeface="Garamond"/>
                <a:sym typeface="Garamond"/>
              </a:rPr>
              <a:t>Working Flowgraph</a:t>
            </a:r>
            <a:endParaRPr dirty="0">
              <a:latin typeface="Garamond"/>
              <a:ea typeface="Garamond"/>
              <a:cs typeface="Garamond"/>
              <a:sym typeface="Garamond"/>
            </a:endParaRPr>
          </a:p>
        </p:txBody>
      </p:sp>
      <p:pic>
        <p:nvPicPr>
          <p:cNvPr id="246" name="Google Shape;246;p28"/>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247" name="Google Shape;247;p28"/>
          <p:cNvPicPr preferRelativeResize="0"/>
          <p:nvPr/>
        </p:nvPicPr>
        <p:blipFill rotWithShape="1">
          <a:blip r:embed="rId4">
            <a:alphaModFix/>
          </a:blip>
          <a:srcRect/>
          <a:stretch/>
        </p:blipFill>
        <p:spPr>
          <a:xfrm>
            <a:off x="7740650" y="6199187"/>
            <a:ext cx="510778" cy="494109"/>
          </a:xfrm>
          <a:prstGeom prst="rect">
            <a:avLst/>
          </a:prstGeom>
          <a:noFill/>
          <a:ln>
            <a:noFill/>
          </a:ln>
        </p:spPr>
      </p:pic>
      <p:sp>
        <p:nvSpPr>
          <p:cNvPr id="10" name="Rectangle 9">
            <a:extLst>
              <a:ext uri="{FF2B5EF4-FFF2-40B4-BE49-F238E27FC236}">
                <a16:creationId xmlns:a16="http://schemas.microsoft.com/office/drawing/2014/main" id="{733D0F04-D745-4476-AFD4-52D0DEF654AD}"/>
              </a:ext>
            </a:extLst>
          </p:cNvPr>
          <p:cNvSpPr/>
          <p:nvPr/>
        </p:nvSpPr>
        <p:spPr>
          <a:xfrm>
            <a:off x="2899796" y="4907633"/>
            <a:ext cx="3836670" cy="307777"/>
          </a:xfrm>
          <a:prstGeom prst="rect">
            <a:avLst/>
          </a:prstGeom>
        </p:spPr>
        <p:txBody>
          <a:bodyPr wrap="square">
            <a:spAutoFit/>
          </a:bodyPr>
          <a:lstStyle/>
          <a:p>
            <a:r>
              <a:rPr lang="en-US" dirty="0">
                <a:latin typeface="Arial" panose="020B0604020202020204" pitchFamily="34" charset="0"/>
              </a:rPr>
              <a:t>Figure 4. Working flow Architecture in Details</a:t>
            </a:r>
            <a:endParaRPr lang="en-US" dirty="0"/>
          </a:p>
        </p:txBody>
      </p:sp>
      <p:pic>
        <p:nvPicPr>
          <p:cNvPr id="6" name="Picture 5">
            <a:extLst>
              <a:ext uri="{FF2B5EF4-FFF2-40B4-BE49-F238E27FC236}">
                <a16:creationId xmlns:a16="http://schemas.microsoft.com/office/drawing/2014/main" id="{0457AEB4-90B0-49CF-BED3-EDFD7811BA84}"/>
              </a:ext>
            </a:extLst>
          </p:cNvPr>
          <p:cNvPicPr>
            <a:picLocks noChangeAspect="1"/>
          </p:cNvPicPr>
          <p:nvPr/>
        </p:nvPicPr>
        <p:blipFill>
          <a:blip r:embed="rId5"/>
          <a:stretch>
            <a:fillRect/>
          </a:stretch>
        </p:blipFill>
        <p:spPr>
          <a:xfrm>
            <a:off x="644433" y="1250506"/>
            <a:ext cx="8090263" cy="3227196"/>
          </a:xfrm>
          <a:prstGeom prst="rect">
            <a:avLst/>
          </a:prstGeom>
        </p:spPr>
      </p:pic>
    </p:spTree>
    <p:extLst>
      <p:ext uri="{BB962C8B-B14F-4D97-AF65-F5344CB8AC3E}">
        <p14:creationId xmlns:p14="http://schemas.microsoft.com/office/powerpoint/2010/main" val="32412955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sp>
        <p:nvSpPr>
          <p:cNvPr id="244" name="Google Shape;244;p28"/>
          <p:cNvSpPr txBox="1">
            <a:spLocks noGrp="1"/>
          </p:cNvSpPr>
          <p:nvPr>
            <p:ph type="title"/>
          </p:nvPr>
        </p:nvSpPr>
        <p:spPr>
          <a:xfrm>
            <a:off x="368037" y="238008"/>
            <a:ext cx="8520600" cy="763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latin typeface="Garamond"/>
                <a:ea typeface="Garamond"/>
                <a:cs typeface="Garamond"/>
                <a:sym typeface="Garamond"/>
              </a:rPr>
              <a:t>Graph Based Neural Network</a:t>
            </a:r>
            <a:endParaRPr dirty="0">
              <a:latin typeface="Garamond"/>
              <a:ea typeface="Garamond"/>
              <a:cs typeface="Garamond"/>
              <a:sym typeface="Garamond"/>
            </a:endParaRPr>
          </a:p>
        </p:txBody>
      </p:sp>
      <p:pic>
        <p:nvPicPr>
          <p:cNvPr id="246" name="Google Shape;246;p28"/>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247" name="Google Shape;247;p28"/>
          <p:cNvPicPr preferRelativeResize="0"/>
          <p:nvPr/>
        </p:nvPicPr>
        <p:blipFill rotWithShape="1">
          <a:blip r:embed="rId4">
            <a:alphaModFix/>
          </a:blip>
          <a:srcRect/>
          <a:stretch/>
        </p:blipFill>
        <p:spPr>
          <a:xfrm>
            <a:off x="7740650" y="6199187"/>
            <a:ext cx="510778" cy="494109"/>
          </a:xfrm>
          <a:prstGeom prst="rect">
            <a:avLst/>
          </a:prstGeom>
          <a:noFill/>
          <a:ln>
            <a:noFill/>
          </a:ln>
        </p:spPr>
      </p:pic>
      <p:sp>
        <p:nvSpPr>
          <p:cNvPr id="9" name="Rectangle 8">
            <a:extLst>
              <a:ext uri="{FF2B5EF4-FFF2-40B4-BE49-F238E27FC236}">
                <a16:creationId xmlns:a16="http://schemas.microsoft.com/office/drawing/2014/main" id="{DDD9111E-DC3F-49AC-BE7D-C4EAC5DD975B}"/>
              </a:ext>
            </a:extLst>
          </p:cNvPr>
          <p:cNvSpPr/>
          <p:nvPr/>
        </p:nvSpPr>
        <p:spPr>
          <a:xfrm>
            <a:off x="656693" y="958050"/>
            <a:ext cx="2972289" cy="307777"/>
          </a:xfrm>
          <a:prstGeom prst="rect">
            <a:avLst/>
          </a:prstGeom>
        </p:spPr>
        <p:txBody>
          <a:bodyPr wrap="none">
            <a:spAutoFit/>
          </a:bodyPr>
          <a:lstStyle/>
          <a:p>
            <a:r>
              <a:rPr lang="en-US" dirty="0"/>
              <a:t>Skeleton Based Graph Initialization</a:t>
            </a:r>
          </a:p>
        </p:txBody>
      </p:sp>
      <mc:AlternateContent xmlns:mc="http://schemas.openxmlformats.org/markup-compatibility/2006" xmlns:a14="http://schemas.microsoft.com/office/drawing/2010/main">
        <mc:Choice Requires="a14">
          <p:sp>
            <p:nvSpPr>
              <p:cNvPr id="3" name="Rectangle 2">
                <a:extLst>
                  <a:ext uri="{FF2B5EF4-FFF2-40B4-BE49-F238E27FC236}">
                    <a16:creationId xmlns:a16="http://schemas.microsoft.com/office/drawing/2014/main" id="{6A7AB790-B06B-4AB6-85A5-DAC85F1E455D}"/>
                  </a:ext>
                </a:extLst>
              </p:cNvPr>
              <p:cNvSpPr/>
              <p:nvPr/>
            </p:nvSpPr>
            <p:spPr>
              <a:xfrm>
                <a:off x="572946" y="1313277"/>
                <a:ext cx="8385859" cy="2739853"/>
              </a:xfrm>
              <a:prstGeom prst="rect">
                <a:avLst/>
              </a:prstGeom>
            </p:spPr>
            <p:txBody>
              <a:bodyPr wrap="square">
                <a:spAutoFit/>
              </a:bodyPr>
              <a:lstStyle/>
              <a:p>
                <a:pPr marL="285750" indent="-285750">
                  <a:spcBef>
                    <a:spcPts val="1200"/>
                  </a:spcBef>
                  <a:buFont typeface="Wingdings" panose="05000000000000000000" pitchFamily="2" charset="2"/>
                  <a:buChar char="v"/>
                </a:pPr>
                <a:r>
                  <a:rPr lang="en-US" sz="1600" dirty="0">
                    <a:latin typeface="Times New Roman" panose="02020603050405020304" pitchFamily="18" charset="0"/>
                    <a:ea typeface="NimbusRomNo9L-Regu"/>
                    <a:cs typeface="Times New Roman" panose="02020603050405020304" pitchFamily="18" charset="0"/>
                  </a:rPr>
                  <a:t>We assumed, a fully connected graph is constructed from the sequence of hand skeleton joints </a:t>
                </a:r>
                <a14:m>
                  <m:oMath xmlns:m="http://schemas.openxmlformats.org/officeDocument/2006/math">
                    <m:r>
                      <a:rPr lang="en-US" sz="1600" i="1">
                        <a:latin typeface="Cambria Math" panose="02040503050406030204" pitchFamily="18" charset="0"/>
                        <a:ea typeface="NimbusRomNo9L-Regu"/>
                        <a:cs typeface="Times New Roman" panose="02020603050405020304" pitchFamily="18" charset="0"/>
                      </a:rPr>
                      <m:t>𝐺</m:t>
                    </m:r>
                    <m:r>
                      <a:rPr lang="en-US" sz="1600" i="1">
                        <a:latin typeface="Cambria Math" panose="02040503050406030204" pitchFamily="18" charset="0"/>
                        <a:ea typeface="NimbusRomNo9L-Regu"/>
                        <a:cs typeface="Times New Roman" panose="02020603050405020304" pitchFamily="18" charset="0"/>
                      </a:rPr>
                      <m:t>=</m:t>
                    </m:r>
                    <m:d>
                      <m:dPr>
                        <m:ctrlPr>
                          <a:rPr lang="en-US" sz="1600" i="1">
                            <a:latin typeface="Cambria Math" panose="02040503050406030204" pitchFamily="18" charset="0"/>
                            <a:ea typeface="NimbusRomNo9L-Regu"/>
                          </a:rPr>
                        </m:ctrlPr>
                      </m:dPr>
                      <m:e>
                        <m:r>
                          <a:rPr lang="en-US" sz="1600" i="1">
                            <a:latin typeface="Cambria Math" panose="02040503050406030204" pitchFamily="18" charset="0"/>
                            <a:ea typeface="NimbusRomNo9L-Regu"/>
                            <a:cs typeface="Times New Roman" panose="02020603050405020304" pitchFamily="18" charset="0"/>
                          </a:rPr>
                          <m:t>𝑉</m:t>
                        </m:r>
                        <m:r>
                          <a:rPr lang="en-US" sz="1600" i="1">
                            <a:latin typeface="Cambria Math" panose="02040503050406030204" pitchFamily="18" charset="0"/>
                            <a:ea typeface="NimbusRomNo9L-Regu"/>
                            <a:cs typeface="Times New Roman" panose="02020603050405020304" pitchFamily="18" charset="0"/>
                          </a:rPr>
                          <m:t>,</m:t>
                        </m:r>
                        <m:r>
                          <a:rPr lang="en-US" sz="1600" i="1">
                            <a:latin typeface="Cambria Math" panose="02040503050406030204" pitchFamily="18" charset="0"/>
                            <a:ea typeface="NimbusRomNo9L-Regu"/>
                            <a:cs typeface="Times New Roman" panose="02020603050405020304" pitchFamily="18" charset="0"/>
                          </a:rPr>
                          <m:t>𝐸</m:t>
                        </m:r>
                      </m:e>
                    </m:d>
                  </m:oMath>
                </a14:m>
                <a:r>
                  <a:rPr lang="en-US" sz="1600" dirty="0">
                    <a:latin typeface="Times New Roman" panose="02020603050405020304" pitchFamily="18" charset="0"/>
                    <a:ea typeface="NimbusRomNo9L-Regu"/>
                    <a:cs typeface="Times New Roman" panose="02020603050405020304" pitchFamily="18" charset="0"/>
                  </a:rPr>
                  <a:t>. </a:t>
                </a:r>
              </a:p>
              <a:p>
                <a:pPr marL="285750" indent="-285750">
                  <a:spcBef>
                    <a:spcPts val="1200"/>
                  </a:spcBef>
                  <a:buFont typeface="Wingdings" panose="05000000000000000000" pitchFamily="2" charset="2"/>
                  <a:buChar char="v"/>
                </a:pPr>
                <a:r>
                  <a:rPr lang="en-US" sz="1600" dirty="0">
                    <a:latin typeface="Times New Roman" panose="02020603050405020304" pitchFamily="18" charset="0"/>
                    <a:ea typeface="NimbusRomNo9L-Regu"/>
                    <a:cs typeface="Times New Roman" panose="02020603050405020304" pitchFamily="18" charset="0"/>
                  </a:rPr>
                  <a:t>Set of the node denoted by the </a:t>
                </a:r>
                <a14:m>
                  <m:oMath xmlns:m="http://schemas.openxmlformats.org/officeDocument/2006/math">
                    <m:r>
                      <a:rPr lang="en-US" sz="1600" i="1">
                        <a:latin typeface="Cambria Math" panose="02040503050406030204" pitchFamily="18" charset="0"/>
                        <a:ea typeface="NimbusRomNo9L-Regu"/>
                        <a:cs typeface="Times New Roman" panose="02020603050405020304" pitchFamily="18" charset="0"/>
                      </a:rPr>
                      <m:t>𝑉</m:t>
                    </m:r>
                    <m:r>
                      <a:rPr lang="en-US" sz="1600" i="1">
                        <a:latin typeface="Cambria Math" panose="02040503050406030204" pitchFamily="18" charset="0"/>
                        <a:ea typeface="NimbusRomNo9L-Regu"/>
                        <a:cs typeface="Times New Roman" panose="02020603050405020304" pitchFamily="18" charset="0"/>
                      </a:rPr>
                      <m:t>=</m:t>
                    </m:r>
                    <m:d>
                      <m:dPr>
                        <m:begChr m:val="{"/>
                        <m:endChr m:val="}"/>
                        <m:ctrlPr>
                          <a:rPr lang="en-US" sz="1600" i="1">
                            <a:latin typeface="Cambria Math" panose="02040503050406030204" pitchFamily="18" charset="0"/>
                            <a:ea typeface="NimbusRomNo9L-Regu"/>
                          </a:rPr>
                        </m:ctrlPr>
                      </m:dPr>
                      <m:e>
                        <m:sSub>
                          <m:sSubPr>
                            <m:ctrlPr>
                              <a:rPr lang="en-US" sz="1600" i="1">
                                <a:latin typeface="Cambria Math" panose="02040503050406030204" pitchFamily="18" charset="0"/>
                                <a:ea typeface="NimbusRomNo9L-Regu"/>
                              </a:rPr>
                            </m:ctrlPr>
                          </m:sSubPr>
                          <m:e>
                            <m:r>
                              <a:rPr lang="en-US" sz="1600" i="1">
                                <a:latin typeface="Cambria Math" panose="02040503050406030204" pitchFamily="18" charset="0"/>
                                <a:ea typeface="NimbusRomNo9L-Regu"/>
                                <a:cs typeface="Times New Roman" panose="02020603050405020304" pitchFamily="18" charset="0"/>
                              </a:rPr>
                              <m:t>𝑣</m:t>
                            </m:r>
                          </m:e>
                          <m:sub>
                            <m:r>
                              <a:rPr lang="en-US" sz="1600" i="1">
                                <a:latin typeface="Cambria Math" panose="02040503050406030204" pitchFamily="18" charset="0"/>
                                <a:ea typeface="NimbusRomNo9L-Regu"/>
                                <a:cs typeface="Times New Roman" panose="02020603050405020304" pitchFamily="18" charset="0"/>
                              </a:rPr>
                              <m:t>(</m:t>
                            </m:r>
                            <m:r>
                              <a:rPr lang="en-US" sz="1600" i="1">
                                <a:latin typeface="Cambria Math" panose="02040503050406030204" pitchFamily="18" charset="0"/>
                                <a:ea typeface="NimbusRomNo9L-Regu"/>
                                <a:cs typeface="Times New Roman" panose="02020603050405020304" pitchFamily="18" charset="0"/>
                              </a:rPr>
                              <m:t>𝑡</m:t>
                            </m:r>
                            <m:r>
                              <a:rPr lang="en-US" sz="1600" i="1">
                                <a:latin typeface="Cambria Math" panose="02040503050406030204" pitchFamily="18" charset="0"/>
                                <a:ea typeface="NimbusRomNo9L-Regu"/>
                                <a:cs typeface="Times New Roman" panose="02020603050405020304" pitchFamily="18" charset="0"/>
                              </a:rPr>
                              <m:t>,</m:t>
                            </m:r>
                            <m:r>
                              <a:rPr lang="en-US" sz="1600" i="1">
                                <a:latin typeface="Cambria Math" panose="02040503050406030204" pitchFamily="18" charset="0"/>
                                <a:ea typeface="NimbusRomNo9L-Regu"/>
                                <a:cs typeface="Times New Roman" panose="02020603050405020304" pitchFamily="18" charset="0"/>
                              </a:rPr>
                              <m:t>𝑖</m:t>
                            </m:r>
                            <m:r>
                              <a:rPr lang="en-US" sz="1600" i="1">
                                <a:latin typeface="Cambria Math" panose="02040503050406030204" pitchFamily="18" charset="0"/>
                                <a:ea typeface="NimbusRomNo9L-Regu"/>
                                <a:cs typeface="Times New Roman" panose="02020603050405020304" pitchFamily="18" charset="0"/>
                              </a:rPr>
                              <m:t>)</m:t>
                            </m:r>
                          </m:sub>
                        </m:sSub>
                      </m:e>
                      <m:e>
                        <m:r>
                          <a:rPr lang="en-US" sz="1600" i="1">
                            <a:latin typeface="Cambria Math" panose="02040503050406030204" pitchFamily="18" charset="0"/>
                            <a:ea typeface="NimbusRomNo9L-Regu"/>
                            <a:cs typeface="Times New Roman" panose="02020603050405020304" pitchFamily="18" charset="0"/>
                          </a:rPr>
                          <m:t>𝑡</m:t>
                        </m:r>
                        <m:r>
                          <a:rPr lang="en-US" sz="1600" i="1">
                            <a:latin typeface="Cambria Math" panose="02040503050406030204" pitchFamily="18" charset="0"/>
                            <a:ea typeface="NimbusRomNo9L-Regu"/>
                            <a:cs typeface="Times New Roman" panose="02020603050405020304" pitchFamily="18" charset="0"/>
                          </a:rPr>
                          <m:t>=1,…,</m:t>
                        </m:r>
                        <m:r>
                          <a:rPr lang="en-US" sz="1600" i="1">
                            <a:latin typeface="Cambria Math" panose="02040503050406030204" pitchFamily="18" charset="0"/>
                            <a:ea typeface="NimbusRomNo9L-Regu"/>
                            <a:cs typeface="Times New Roman" panose="02020603050405020304" pitchFamily="18" charset="0"/>
                          </a:rPr>
                          <m:t>𝑇</m:t>
                        </m:r>
                        <m:r>
                          <a:rPr lang="en-US" sz="1600" i="1">
                            <a:latin typeface="Cambria Math" panose="02040503050406030204" pitchFamily="18" charset="0"/>
                            <a:ea typeface="NimbusRomNo9L-Regu"/>
                            <a:cs typeface="Times New Roman" panose="02020603050405020304" pitchFamily="18" charset="0"/>
                          </a:rPr>
                          <m:t>, </m:t>
                        </m:r>
                        <m:r>
                          <a:rPr lang="en-US" sz="1600" i="1">
                            <a:latin typeface="Cambria Math" panose="02040503050406030204" pitchFamily="18" charset="0"/>
                            <a:ea typeface="NimbusRomNo9L-Regu"/>
                            <a:cs typeface="Times New Roman" panose="02020603050405020304" pitchFamily="18" charset="0"/>
                          </a:rPr>
                          <m:t>𝑖</m:t>
                        </m:r>
                        <m:r>
                          <a:rPr lang="en-US" sz="1600" i="1">
                            <a:latin typeface="Cambria Math" panose="02040503050406030204" pitchFamily="18" charset="0"/>
                            <a:ea typeface="NimbusRomNo9L-Regu"/>
                            <a:cs typeface="Times New Roman" panose="02020603050405020304" pitchFamily="18" charset="0"/>
                          </a:rPr>
                          <m:t>=1,…,</m:t>
                        </m:r>
                        <m:r>
                          <a:rPr lang="en-US" sz="1600" i="1">
                            <a:latin typeface="Cambria Math" panose="02040503050406030204" pitchFamily="18" charset="0"/>
                            <a:ea typeface="NimbusRomNo9L-Regu"/>
                            <a:cs typeface="Times New Roman" panose="02020603050405020304" pitchFamily="18" charset="0"/>
                          </a:rPr>
                          <m:t>𝑁</m:t>
                        </m:r>
                      </m:e>
                    </m:d>
                  </m:oMath>
                </a14:m>
                <a:r>
                  <a:rPr lang="en-US" sz="1600" dirty="0">
                    <a:latin typeface="Times New Roman" panose="02020603050405020304" pitchFamily="18" charset="0"/>
                    <a:ea typeface="NimbusRomNo9L-Regu"/>
                    <a:cs typeface="Times New Roman" panose="02020603050405020304" pitchFamily="18" charset="0"/>
                  </a:rPr>
                  <a:t> of the graph and</a:t>
                </a:r>
              </a:p>
              <a:p>
                <a:pPr marL="285750" indent="-285750">
                  <a:spcBef>
                    <a:spcPts val="1200"/>
                  </a:spcBef>
                  <a:buFont typeface="Wingdings" panose="05000000000000000000" pitchFamily="2" charset="2"/>
                  <a:buChar char="v"/>
                </a:pPr>
                <a:r>
                  <a:rPr lang="en-US" sz="1600" dirty="0">
                    <a:latin typeface="Times New Roman" panose="02020603050405020304" pitchFamily="18" charset="0"/>
                    <a:ea typeface="NimbusRomNo9L-Regu"/>
                    <a:cs typeface="Times New Roman" panose="02020603050405020304" pitchFamily="18" charset="0"/>
                  </a:rPr>
                  <a:t> </a:t>
                </a:r>
                <a:r>
                  <a:rPr lang="en-US" sz="1600" dirty="0" err="1">
                    <a:latin typeface="Times New Roman" panose="02020603050405020304" pitchFamily="18" charset="0"/>
                    <a:ea typeface="NimbusRomNo9L-Regu"/>
                    <a:cs typeface="Times New Roman" panose="02020603050405020304" pitchFamily="18" charset="0"/>
                  </a:rPr>
                  <a:t>i-th</a:t>
                </a:r>
                <a:r>
                  <a:rPr lang="en-US" sz="1600" dirty="0">
                    <a:latin typeface="Times New Roman" panose="02020603050405020304" pitchFamily="18" charset="0"/>
                    <a:ea typeface="NimbusRomNo9L-Regu"/>
                    <a:cs typeface="Times New Roman" panose="02020603050405020304" pitchFamily="18" charset="0"/>
                  </a:rPr>
                  <a:t> hand joints of the time steps, t is contained by the node  </a:t>
                </a:r>
                <a14:m>
                  <m:oMath xmlns:m="http://schemas.openxmlformats.org/officeDocument/2006/math">
                    <m:sSub>
                      <m:sSubPr>
                        <m:ctrlPr>
                          <a:rPr lang="en-US" sz="1600" i="1">
                            <a:latin typeface="Cambria Math" panose="02040503050406030204" pitchFamily="18" charset="0"/>
                            <a:ea typeface="NimbusRomNo9L-Regu"/>
                          </a:rPr>
                        </m:ctrlPr>
                      </m:sSubPr>
                      <m:e>
                        <m:r>
                          <a:rPr lang="en-US" sz="1600" i="1">
                            <a:latin typeface="Cambria Math" panose="02040503050406030204" pitchFamily="18" charset="0"/>
                            <a:ea typeface="NimbusRomNo9L-Regu"/>
                            <a:cs typeface="Times New Roman" panose="02020603050405020304" pitchFamily="18" charset="0"/>
                          </a:rPr>
                          <m:t>𝑣</m:t>
                        </m:r>
                      </m:e>
                      <m:sub>
                        <m:d>
                          <m:dPr>
                            <m:ctrlPr>
                              <a:rPr lang="en-US" sz="1600" i="1">
                                <a:latin typeface="Cambria Math" panose="02040503050406030204" pitchFamily="18" charset="0"/>
                                <a:ea typeface="NimbusRomNo9L-Regu"/>
                              </a:rPr>
                            </m:ctrlPr>
                          </m:dPr>
                          <m:e>
                            <m:r>
                              <a:rPr lang="en-US" sz="1600" i="1">
                                <a:latin typeface="Cambria Math" panose="02040503050406030204" pitchFamily="18" charset="0"/>
                                <a:ea typeface="NimbusRomNo9L-Regu"/>
                                <a:cs typeface="Times New Roman" panose="02020603050405020304" pitchFamily="18" charset="0"/>
                              </a:rPr>
                              <m:t>𝑡</m:t>
                            </m:r>
                            <m:r>
                              <a:rPr lang="en-US" sz="1600" i="1">
                                <a:latin typeface="Cambria Math" panose="02040503050406030204" pitchFamily="18" charset="0"/>
                                <a:ea typeface="NimbusRomNo9L-Regu"/>
                                <a:cs typeface="Times New Roman" panose="02020603050405020304" pitchFamily="18" charset="0"/>
                              </a:rPr>
                              <m:t>,</m:t>
                            </m:r>
                            <m:r>
                              <a:rPr lang="en-US" sz="1600" i="1">
                                <a:latin typeface="Cambria Math" panose="02040503050406030204" pitchFamily="18" charset="0"/>
                                <a:ea typeface="NimbusRomNo9L-Regu"/>
                                <a:cs typeface="Times New Roman" panose="02020603050405020304" pitchFamily="18" charset="0"/>
                              </a:rPr>
                              <m:t>𝑖</m:t>
                            </m:r>
                          </m:e>
                        </m:d>
                      </m:sub>
                    </m:sSub>
                  </m:oMath>
                </a14:m>
                <a:r>
                  <a:rPr lang="en-US" sz="1600" dirty="0">
                    <a:latin typeface="Times New Roman" panose="02020603050405020304" pitchFamily="18" charset="0"/>
                    <a:ea typeface="NimbusRomNo9L-Regu"/>
                    <a:cs typeface="Times New Roman" panose="02020603050405020304" pitchFamily="18" charset="0"/>
                  </a:rPr>
                  <a:t>. </a:t>
                </a:r>
              </a:p>
              <a:p>
                <a:pPr marL="285750" indent="-285750">
                  <a:spcBef>
                    <a:spcPts val="1200"/>
                  </a:spcBef>
                  <a:buFont typeface="Wingdings" panose="05000000000000000000" pitchFamily="2" charset="2"/>
                  <a:buChar char="v"/>
                </a:pPr>
                <a:r>
                  <a:rPr lang="en-US" sz="1600" dirty="0">
                    <a:latin typeface="Times New Roman" panose="02020603050405020304" pitchFamily="18" charset="0"/>
                    <a:ea typeface="NimbusRomNo9L-Regu"/>
                    <a:cs typeface="Times New Roman" panose="02020603050405020304" pitchFamily="18" charset="0"/>
                  </a:rPr>
                  <a:t>The feature of the node </a:t>
                </a:r>
                <a14:m>
                  <m:oMath xmlns:m="http://schemas.openxmlformats.org/officeDocument/2006/math">
                    <m:r>
                      <a:rPr lang="en-US" sz="1600" i="1">
                        <a:latin typeface="Cambria Math" panose="02040503050406030204" pitchFamily="18" charset="0"/>
                        <a:ea typeface="NimbusRomNo9L-Regu"/>
                        <a:cs typeface="Times New Roman" panose="02020603050405020304" pitchFamily="18" charset="0"/>
                      </a:rPr>
                      <m:t>𝑣</m:t>
                    </m:r>
                    <m:r>
                      <a:rPr lang="en-US" sz="1600" i="1">
                        <a:latin typeface="Cambria Math" panose="02040503050406030204" pitchFamily="18" charset="0"/>
                        <a:ea typeface="NimbusRomNo9L-Regu"/>
                        <a:cs typeface="Times New Roman" panose="02020603050405020304" pitchFamily="18" charset="0"/>
                      </a:rPr>
                      <m:t>(</m:t>
                    </m:r>
                    <m:r>
                      <a:rPr lang="en-US" sz="1600" i="1">
                        <a:latin typeface="Cambria Math" panose="02040503050406030204" pitchFamily="18" charset="0"/>
                        <a:ea typeface="NimbusRomNo9L-Regu"/>
                        <a:cs typeface="Times New Roman" panose="02020603050405020304" pitchFamily="18" charset="0"/>
                      </a:rPr>
                      <m:t>𝑡</m:t>
                    </m:r>
                    <m:r>
                      <a:rPr lang="en-US" sz="1600" i="1">
                        <a:latin typeface="Cambria Math" panose="02040503050406030204" pitchFamily="18" charset="0"/>
                        <a:ea typeface="NimbusRomNo9L-Regu"/>
                        <a:cs typeface="Times New Roman" panose="02020603050405020304" pitchFamily="18" charset="0"/>
                      </a:rPr>
                      <m:t>,</m:t>
                    </m:r>
                    <m:r>
                      <a:rPr lang="en-US" sz="1600" i="1">
                        <a:latin typeface="Cambria Math" panose="02040503050406030204" pitchFamily="18" charset="0"/>
                        <a:ea typeface="NimbusRomNo9L-Regu"/>
                        <a:cs typeface="Times New Roman" panose="02020603050405020304" pitchFamily="18" charset="0"/>
                      </a:rPr>
                      <m:t>𝑖</m:t>
                    </m:r>
                    <m:r>
                      <a:rPr lang="en-US" sz="1600" i="1">
                        <a:latin typeface="Cambria Math" panose="02040503050406030204" pitchFamily="18" charset="0"/>
                        <a:ea typeface="NimbusRomNo9L-Regu"/>
                        <a:cs typeface="Times New Roman" panose="02020603050405020304" pitchFamily="18" charset="0"/>
                      </a:rPr>
                      <m:t>)</m:t>
                    </m:r>
                  </m:oMath>
                </a14:m>
                <a:r>
                  <a:rPr lang="en-US" sz="1600" dirty="0">
                    <a:latin typeface="Times New Roman" panose="02020603050405020304" pitchFamily="18" charset="0"/>
                    <a:ea typeface="NimbusRomNo9L-Regu"/>
                    <a:cs typeface="Times New Roman" panose="02020603050405020304" pitchFamily="18" charset="0"/>
                  </a:rPr>
                  <a:t> is contained by the </a:t>
                </a:r>
                <a14:m>
                  <m:oMath xmlns:m="http://schemas.openxmlformats.org/officeDocument/2006/math">
                    <m:sSub>
                      <m:sSubPr>
                        <m:ctrlPr>
                          <a:rPr lang="en-US" sz="1600" i="1">
                            <a:latin typeface="Cambria Math" panose="02040503050406030204" pitchFamily="18" charset="0"/>
                            <a:ea typeface="NimbusRomNo9L-Regu"/>
                          </a:rPr>
                        </m:ctrlPr>
                      </m:sSubPr>
                      <m:e>
                        <m:r>
                          <a:rPr lang="en-US" sz="1600" i="1">
                            <a:latin typeface="Cambria Math" panose="02040503050406030204" pitchFamily="18" charset="0"/>
                            <a:ea typeface="NimbusRomNo9L-Regu"/>
                            <a:cs typeface="Times New Roman" panose="02020603050405020304" pitchFamily="18" charset="0"/>
                          </a:rPr>
                          <m:t>𝑓</m:t>
                        </m:r>
                      </m:e>
                      <m:sub>
                        <m:r>
                          <a:rPr lang="en-US" sz="1600" i="1">
                            <a:latin typeface="Cambria Math" panose="02040503050406030204" pitchFamily="18" charset="0"/>
                            <a:ea typeface="NimbusRomNo9L-Regu"/>
                            <a:cs typeface="Times New Roman" panose="02020603050405020304" pitchFamily="18" charset="0"/>
                          </a:rPr>
                          <m:t>(</m:t>
                        </m:r>
                        <m:r>
                          <a:rPr lang="en-US" sz="1600" i="1">
                            <a:latin typeface="Cambria Math" panose="02040503050406030204" pitchFamily="18" charset="0"/>
                            <a:ea typeface="NimbusRomNo9L-Regu"/>
                            <a:cs typeface="Times New Roman" panose="02020603050405020304" pitchFamily="18" charset="0"/>
                          </a:rPr>
                          <m:t>𝑡</m:t>
                        </m:r>
                        <m:r>
                          <a:rPr lang="en-US" sz="1600" i="1">
                            <a:latin typeface="Cambria Math" panose="02040503050406030204" pitchFamily="18" charset="0"/>
                            <a:ea typeface="NimbusRomNo9L-Regu"/>
                            <a:cs typeface="Times New Roman" panose="02020603050405020304" pitchFamily="18" charset="0"/>
                          </a:rPr>
                          <m:t>,</m:t>
                        </m:r>
                        <m:r>
                          <a:rPr lang="en-US" sz="1600" i="1">
                            <a:latin typeface="Cambria Math" panose="02040503050406030204" pitchFamily="18" charset="0"/>
                            <a:ea typeface="NimbusRomNo9L-Regu"/>
                            <a:cs typeface="Times New Roman" panose="02020603050405020304" pitchFamily="18" charset="0"/>
                          </a:rPr>
                          <m:t>𝑖</m:t>
                        </m:r>
                        <m:r>
                          <a:rPr lang="en-US" sz="1600" i="1">
                            <a:latin typeface="Cambria Math" panose="02040503050406030204" pitchFamily="18" charset="0"/>
                            <a:ea typeface="NimbusRomNo9L-Regu"/>
                            <a:cs typeface="Times New Roman" panose="02020603050405020304" pitchFamily="18" charset="0"/>
                          </a:rPr>
                          <m:t>)</m:t>
                        </m:r>
                      </m:sub>
                    </m:sSub>
                  </m:oMath>
                </a14:m>
                <a:r>
                  <a:rPr lang="en-US" sz="1600" dirty="0">
                    <a:latin typeface="Times New Roman" panose="02020603050405020304" pitchFamily="18" charset="0"/>
                    <a:ea typeface="NimbusRomNo9L-Regu"/>
                    <a:cs typeface="Times New Roman" panose="02020603050405020304" pitchFamily="18" charset="0"/>
                  </a:rPr>
                  <a:t> and feature of all nodes are written by </a:t>
                </a:r>
                <a14:m>
                  <m:oMath xmlns:m="http://schemas.openxmlformats.org/officeDocument/2006/math">
                    <m:r>
                      <a:rPr lang="en-US" sz="1600" i="1">
                        <a:latin typeface="Cambria Math" panose="02040503050406030204" pitchFamily="18" charset="0"/>
                        <a:ea typeface="NimbusRomNo9L-Regu"/>
                        <a:cs typeface="Times New Roman" panose="02020603050405020304" pitchFamily="18" charset="0"/>
                      </a:rPr>
                      <m:t> </m:t>
                    </m:r>
                    <m:r>
                      <a:rPr lang="en-US" sz="1600" i="1">
                        <a:latin typeface="Cambria Math" panose="02040503050406030204" pitchFamily="18" charset="0"/>
                        <a:ea typeface="NimbusRomNo9L-Regu"/>
                        <a:cs typeface="Times New Roman" panose="02020603050405020304" pitchFamily="18" charset="0"/>
                      </a:rPr>
                      <m:t>𝐹</m:t>
                    </m:r>
                    <m:r>
                      <a:rPr lang="en-US" sz="1600" i="1">
                        <a:latin typeface="Cambria Math" panose="02040503050406030204" pitchFamily="18" charset="0"/>
                        <a:ea typeface="NimbusRomNo9L-Regu"/>
                        <a:cs typeface="Times New Roman" panose="02020603050405020304" pitchFamily="18" charset="0"/>
                      </a:rPr>
                      <m:t>=</m:t>
                    </m:r>
                    <m:d>
                      <m:dPr>
                        <m:begChr m:val="{"/>
                        <m:endChr m:val="}"/>
                        <m:ctrlPr>
                          <a:rPr lang="en-US" sz="1600" i="1">
                            <a:latin typeface="Cambria Math" panose="02040503050406030204" pitchFamily="18" charset="0"/>
                            <a:ea typeface="NimbusRomNo9L-Regu"/>
                          </a:rPr>
                        </m:ctrlPr>
                      </m:dPr>
                      <m:e>
                        <m:sSub>
                          <m:sSubPr>
                            <m:ctrlPr>
                              <a:rPr lang="en-US" sz="1600" i="1">
                                <a:latin typeface="Cambria Math" panose="02040503050406030204" pitchFamily="18" charset="0"/>
                                <a:ea typeface="NimbusRomNo9L-Regu"/>
                              </a:rPr>
                            </m:ctrlPr>
                          </m:sSubPr>
                          <m:e>
                            <m:r>
                              <a:rPr lang="en-US" sz="1600" i="1">
                                <a:latin typeface="Cambria Math" panose="02040503050406030204" pitchFamily="18" charset="0"/>
                                <a:ea typeface="NimbusRomNo9L-Regu"/>
                                <a:cs typeface="Times New Roman" panose="02020603050405020304" pitchFamily="18" charset="0"/>
                              </a:rPr>
                              <m:t>𝑓</m:t>
                            </m:r>
                          </m:e>
                          <m:sub>
                            <m:r>
                              <a:rPr lang="en-US" sz="1600" i="1">
                                <a:latin typeface="Cambria Math" panose="02040503050406030204" pitchFamily="18" charset="0"/>
                                <a:ea typeface="NimbusRomNo9L-Regu"/>
                                <a:cs typeface="Times New Roman" panose="02020603050405020304" pitchFamily="18" charset="0"/>
                              </a:rPr>
                              <m:t>(</m:t>
                            </m:r>
                            <m:r>
                              <a:rPr lang="en-US" sz="1600" i="1">
                                <a:latin typeface="Cambria Math" panose="02040503050406030204" pitchFamily="18" charset="0"/>
                                <a:ea typeface="NimbusRomNo9L-Regu"/>
                                <a:cs typeface="Times New Roman" panose="02020603050405020304" pitchFamily="18" charset="0"/>
                              </a:rPr>
                              <m:t>𝑡</m:t>
                            </m:r>
                            <m:r>
                              <a:rPr lang="en-US" sz="1600" i="1">
                                <a:latin typeface="Cambria Math" panose="02040503050406030204" pitchFamily="18" charset="0"/>
                                <a:ea typeface="NimbusRomNo9L-Regu"/>
                                <a:cs typeface="Times New Roman" panose="02020603050405020304" pitchFamily="18" charset="0"/>
                              </a:rPr>
                              <m:t>,</m:t>
                            </m:r>
                            <m:r>
                              <a:rPr lang="en-US" sz="1600" i="1">
                                <a:latin typeface="Cambria Math" panose="02040503050406030204" pitchFamily="18" charset="0"/>
                                <a:ea typeface="NimbusRomNo9L-Regu"/>
                                <a:cs typeface="Times New Roman" panose="02020603050405020304" pitchFamily="18" charset="0"/>
                              </a:rPr>
                              <m:t>𝑖</m:t>
                            </m:r>
                            <m:r>
                              <a:rPr lang="en-US" sz="1600" i="1">
                                <a:latin typeface="Cambria Math" panose="02040503050406030204" pitchFamily="18" charset="0"/>
                                <a:ea typeface="NimbusRomNo9L-Regu"/>
                                <a:cs typeface="Times New Roman" panose="02020603050405020304" pitchFamily="18" charset="0"/>
                              </a:rPr>
                              <m:t>)</m:t>
                            </m:r>
                          </m:sub>
                        </m:sSub>
                      </m:e>
                      <m:e>
                        <m:r>
                          <a:rPr lang="en-US" sz="1600" i="1">
                            <a:latin typeface="Cambria Math" panose="02040503050406030204" pitchFamily="18" charset="0"/>
                            <a:ea typeface="NimbusRomNo9L-Regu"/>
                            <a:cs typeface="Times New Roman" panose="02020603050405020304" pitchFamily="18" charset="0"/>
                          </a:rPr>
                          <m:t>𝑡</m:t>
                        </m:r>
                        <m:r>
                          <a:rPr lang="en-US" sz="1600" i="1">
                            <a:latin typeface="Cambria Math" panose="02040503050406030204" pitchFamily="18" charset="0"/>
                            <a:ea typeface="NimbusRomNo9L-Regu"/>
                            <a:cs typeface="Times New Roman" panose="02020603050405020304" pitchFamily="18" charset="0"/>
                          </a:rPr>
                          <m:t>=1,…,</m:t>
                        </m:r>
                        <m:r>
                          <a:rPr lang="en-US" sz="1600" i="1">
                            <a:latin typeface="Cambria Math" panose="02040503050406030204" pitchFamily="18" charset="0"/>
                            <a:ea typeface="NimbusRomNo9L-Regu"/>
                            <a:cs typeface="Times New Roman" panose="02020603050405020304" pitchFamily="18" charset="0"/>
                          </a:rPr>
                          <m:t>𝑇</m:t>
                        </m:r>
                        <m:r>
                          <a:rPr lang="en-US" sz="1600" i="1">
                            <a:latin typeface="Cambria Math" panose="02040503050406030204" pitchFamily="18" charset="0"/>
                            <a:ea typeface="NimbusRomNo9L-Regu"/>
                            <a:cs typeface="Times New Roman" panose="02020603050405020304" pitchFamily="18" charset="0"/>
                          </a:rPr>
                          <m:t>, </m:t>
                        </m:r>
                        <m:r>
                          <a:rPr lang="en-US" sz="1600" i="1">
                            <a:latin typeface="Cambria Math" panose="02040503050406030204" pitchFamily="18" charset="0"/>
                            <a:ea typeface="NimbusRomNo9L-Regu"/>
                            <a:cs typeface="Times New Roman" panose="02020603050405020304" pitchFamily="18" charset="0"/>
                          </a:rPr>
                          <m:t>𝑖</m:t>
                        </m:r>
                        <m:r>
                          <a:rPr lang="en-US" sz="1600" i="1">
                            <a:latin typeface="Cambria Math" panose="02040503050406030204" pitchFamily="18" charset="0"/>
                            <a:ea typeface="NimbusRomNo9L-Regu"/>
                            <a:cs typeface="Times New Roman" panose="02020603050405020304" pitchFamily="18" charset="0"/>
                          </a:rPr>
                          <m:t>=1,…,</m:t>
                        </m:r>
                        <m:r>
                          <a:rPr lang="en-US" sz="1600" i="1">
                            <a:latin typeface="Cambria Math" panose="02040503050406030204" pitchFamily="18" charset="0"/>
                            <a:ea typeface="NimbusRomNo9L-Regu"/>
                            <a:cs typeface="Times New Roman" panose="02020603050405020304" pitchFamily="18" charset="0"/>
                          </a:rPr>
                          <m:t>𝑁</m:t>
                        </m:r>
                      </m:e>
                    </m:d>
                  </m:oMath>
                </a14:m>
                <a:r>
                  <a:rPr lang="en-US" sz="1600" dirty="0">
                    <a:latin typeface="Times New Roman" panose="02020603050405020304" pitchFamily="18" charset="0"/>
                    <a:ea typeface="NimbusRomNo9L-Regu"/>
                    <a:cs typeface="Times New Roman" panose="02020603050405020304" pitchFamily="18" charset="0"/>
                  </a:rPr>
                  <a:t>. </a:t>
                </a:r>
              </a:p>
              <a:p>
                <a:pPr marL="285750" indent="-285750">
                  <a:spcBef>
                    <a:spcPts val="1200"/>
                  </a:spcBef>
                  <a:buFont typeface="Wingdings" panose="05000000000000000000" pitchFamily="2" charset="2"/>
                  <a:buChar char="v"/>
                </a:pPr>
                <a:r>
                  <a:rPr lang="en-US" dirty="0">
                    <a:latin typeface="Times New Roman" panose="02020603050405020304" pitchFamily="18" charset="0"/>
                    <a:cs typeface="Times New Roman" panose="02020603050405020304" pitchFamily="18" charset="0"/>
                  </a:rPr>
                  <a:t>The main concept of the feature extraction procedure from the 3D coordinate is that each node connects with other nodes and itself, where we considered three kinds of edges: spatial, temporal and self connected edge. </a:t>
                </a:r>
                <a:endParaRPr lang="en-US" sz="1600" dirty="0">
                  <a:latin typeface="Times New Roman" panose="02020603050405020304" pitchFamily="18" charset="0"/>
                  <a:cs typeface="Times New Roman" panose="02020603050405020304" pitchFamily="18" charset="0"/>
                </a:endParaRPr>
              </a:p>
            </p:txBody>
          </p:sp>
        </mc:Choice>
        <mc:Fallback xmlns="">
          <p:sp>
            <p:nvSpPr>
              <p:cNvPr id="3" name="Rectangle 2">
                <a:extLst>
                  <a:ext uri="{FF2B5EF4-FFF2-40B4-BE49-F238E27FC236}">
                    <a16:creationId xmlns:a16="http://schemas.microsoft.com/office/drawing/2014/main" id="{6A7AB790-B06B-4AB6-85A5-DAC85F1E455D}"/>
                  </a:ext>
                </a:extLst>
              </p:cNvPr>
              <p:cNvSpPr>
                <a:spLocks noRot="1" noChangeAspect="1" noMove="1" noResize="1" noEditPoints="1" noAdjustHandles="1" noChangeArrowheads="1" noChangeShapeType="1" noTextEdit="1"/>
              </p:cNvSpPr>
              <p:nvPr/>
            </p:nvSpPr>
            <p:spPr>
              <a:xfrm>
                <a:off x="572946" y="1313277"/>
                <a:ext cx="8385859" cy="2739853"/>
              </a:xfrm>
              <a:prstGeom prst="rect">
                <a:avLst/>
              </a:prstGeom>
              <a:blipFill>
                <a:blip r:embed="rId5"/>
                <a:stretch>
                  <a:fillRect l="-291" t="-667" b="-1333"/>
                </a:stretch>
              </a:blipFill>
            </p:spPr>
            <p:txBody>
              <a:bodyPr/>
              <a:lstStyle/>
              <a:p>
                <a:r>
                  <a:rPr lang="en-US">
                    <a:noFill/>
                  </a:rPr>
                  <a:t> </a:t>
                </a:r>
              </a:p>
            </p:txBody>
          </p:sp>
        </mc:Fallback>
      </mc:AlternateContent>
    </p:spTree>
    <p:extLst>
      <p:ext uri="{BB962C8B-B14F-4D97-AF65-F5344CB8AC3E}">
        <p14:creationId xmlns:p14="http://schemas.microsoft.com/office/powerpoint/2010/main" val="6515166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sp>
        <p:nvSpPr>
          <p:cNvPr id="244" name="Google Shape;244;p28"/>
          <p:cNvSpPr txBox="1">
            <a:spLocks noGrp="1"/>
          </p:cNvSpPr>
          <p:nvPr>
            <p:ph type="title"/>
          </p:nvPr>
        </p:nvSpPr>
        <p:spPr>
          <a:xfrm>
            <a:off x="368037" y="238008"/>
            <a:ext cx="8520600" cy="763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latin typeface="Garamond"/>
                <a:ea typeface="Garamond"/>
                <a:cs typeface="Garamond"/>
                <a:sym typeface="Garamond"/>
              </a:rPr>
              <a:t>Graph Based Neural Network</a:t>
            </a:r>
            <a:endParaRPr dirty="0">
              <a:latin typeface="Garamond"/>
              <a:ea typeface="Garamond"/>
              <a:cs typeface="Garamond"/>
              <a:sym typeface="Garamond"/>
            </a:endParaRPr>
          </a:p>
        </p:txBody>
      </p:sp>
      <p:pic>
        <p:nvPicPr>
          <p:cNvPr id="246" name="Google Shape;246;p28"/>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247" name="Google Shape;247;p28"/>
          <p:cNvPicPr preferRelativeResize="0"/>
          <p:nvPr/>
        </p:nvPicPr>
        <p:blipFill rotWithShape="1">
          <a:blip r:embed="rId4">
            <a:alphaModFix/>
          </a:blip>
          <a:srcRect/>
          <a:stretch/>
        </p:blipFill>
        <p:spPr>
          <a:xfrm>
            <a:off x="7740650" y="6199187"/>
            <a:ext cx="510778" cy="494109"/>
          </a:xfrm>
          <a:prstGeom prst="rect">
            <a:avLst/>
          </a:prstGeom>
          <a:noFill/>
          <a:ln>
            <a:noFill/>
          </a:ln>
        </p:spPr>
      </p:pic>
      <p:sp>
        <p:nvSpPr>
          <p:cNvPr id="9" name="Rectangle 8">
            <a:extLst>
              <a:ext uri="{FF2B5EF4-FFF2-40B4-BE49-F238E27FC236}">
                <a16:creationId xmlns:a16="http://schemas.microsoft.com/office/drawing/2014/main" id="{DDD9111E-DC3F-49AC-BE7D-C4EAC5DD975B}"/>
              </a:ext>
            </a:extLst>
          </p:cNvPr>
          <p:cNvSpPr/>
          <p:nvPr/>
        </p:nvSpPr>
        <p:spPr>
          <a:xfrm>
            <a:off x="656693" y="958050"/>
            <a:ext cx="1778051" cy="307777"/>
          </a:xfrm>
          <a:prstGeom prst="rect">
            <a:avLst/>
          </a:prstGeom>
        </p:spPr>
        <p:txBody>
          <a:bodyPr wrap="none">
            <a:spAutoFit/>
          </a:bodyPr>
          <a:lstStyle/>
          <a:p>
            <a:r>
              <a:rPr lang="en-US" dirty="0"/>
              <a:t>Position Embedding</a:t>
            </a:r>
          </a:p>
        </p:txBody>
      </p:sp>
      <p:sp>
        <p:nvSpPr>
          <p:cNvPr id="3" name="Rectangle 2">
            <a:extLst>
              <a:ext uri="{FF2B5EF4-FFF2-40B4-BE49-F238E27FC236}">
                <a16:creationId xmlns:a16="http://schemas.microsoft.com/office/drawing/2014/main" id="{11B0789A-5C59-4692-8299-45D30F3C3217}"/>
              </a:ext>
            </a:extLst>
          </p:cNvPr>
          <p:cNvSpPr/>
          <p:nvPr/>
        </p:nvSpPr>
        <p:spPr>
          <a:xfrm>
            <a:off x="746566" y="1265827"/>
            <a:ext cx="7814841" cy="738664"/>
          </a:xfrm>
          <a:prstGeom prst="rect">
            <a:avLst/>
          </a:prstGeom>
        </p:spPr>
        <p:txBody>
          <a:bodyPr wrap="square">
            <a:spAutoFit/>
          </a:bodyPr>
          <a:lstStyle/>
          <a:p>
            <a:pPr marL="285750" indent="-285750">
              <a:buFont typeface="Wingdings" panose="05000000000000000000" pitchFamily="2" charset="2"/>
              <a:buChar char="v"/>
            </a:pPr>
            <a:r>
              <a:rPr lang="en-US" dirty="0">
                <a:latin typeface="Times New Roman" panose="02020603050405020304" pitchFamily="18" charset="0"/>
                <a:ea typeface="MS Mincho" panose="02020609040205080304" pitchFamily="49" charset="-128"/>
              </a:rPr>
              <a:t>GRUs and LSTM sequentially process the input, </a:t>
            </a:r>
          </a:p>
          <a:p>
            <a:pPr marL="285750" indent="-285750">
              <a:buFont typeface="Wingdings" panose="05000000000000000000" pitchFamily="2" charset="2"/>
              <a:buChar char="v"/>
            </a:pPr>
            <a:r>
              <a:rPr lang="en-US" dirty="0">
                <a:latin typeface="Times New Roman" panose="02020603050405020304" pitchFamily="18" charset="0"/>
                <a:ea typeface="MS Mincho" panose="02020609040205080304" pitchFamily="49" charset="-128"/>
              </a:rPr>
              <a:t>our architecture is one kind of transformer that will not process the skeleton joint sequentially. </a:t>
            </a:r>
          </a:p>
          <a:p>
            <a:pPr marL="285750" indent="-285750">
              <a:buFont typeface="Wingdings" panose="05000000000000000000" pitchFamily="2" charset="2"/>
              <a:buChar char="v"/>
            </a:pPr>
            <a:r>
              <a:rPr lang="en-US" dirty="0"/>
              <a:t>We used positional embedding here to maintain the sequence of the joint information </a:t>
            </a:r>
          </a:p>
        </p:txBody>
      </p:sp>
      <mc:AlternateContent xmlns:mc="http://schemas.openxmlformats.org/markup-compatibility/2006" xmlns:a14="http://schemas.microsoft.com/office/drawing/2010/main">
        <mc:Choice Requires="a14">
          <p:sp>
            <p:nvSpPr>
              <p:cNvPr id="4" name="Rectangle 3">
                <a:extLst>
                  <a:ext uri="{FF2B5EF4-FFF2-40B4-BE49-F238E27FC236}">
                    <a16:creationId xmlns:a16="http://schemas.microsoft.com/office/drawing/2014/main" id="{145FF888-6B5C-42C7-8A2B-3F130072B555}"/>
                  </a:ext>
                </a:extLst>
              </p:cNvPr>
              <p:cNvSpPr/>
              <p:nvPr/>
            </p:nvSpPr>
            <p:spPr>
              <a:xfrm>
                <a:off x="1061045" y="2268810"/>
                <a:ext cx="4572000" cy="578620"/>
              </a:xfrm>
              <a:prstGeom prst="rect">
                <a:avLst/>
              </a:prstGeom>
            </p:spPr>
            <p:txBody>
              <a:bodyPr>
                <a:spAutoFit/>
              </a:bodyPr>
              <a:lstStyle/>
              <a:p>
                <a14:m>
                  <m:oMath xmlns:m="http://schemas.openxmlformats.org/officeDocument/2006/math">
                    <m:sSub>
                      <m:sSubPr>
                        <m:ctrlPr>
                          <a:rPr lang="en-US" i="1">
                            <a:latin typeface="Cambria Math" panose="02040503050406030204" pitchFamily="18" charset="0"/>
                            <a:ea typeface="MS Mincho" panose="02020609040205080304" pitchFamily="49" charset="-128"/>
                          </a:rPr>
                        </m:ctrlPr>
                      </m:sSubPr>
                      <m:e>
                        <m:r>
                          <a:rPr lang="en-US" i="1">
                            <a:latin typeface="Cambria Math" panose="02040503050406030204" pitchFamily="18" charset="0"/>
                            <a:ea typeface="MS Mincho" panose="02020609040205080304" pitchFamily="49" charset="-128"/>
                          </a:rPr>
                          <m:t>𝑃</m:t>
                        </m:r>
                      </m:e>
                      <m:sub>
                        <m:r>
                          <a:rPr lang="en-US" i="1">
                            <a:latin typeface="Cambria Math" panose="02040503050406030204" pitchFamily="18" charset="0"/>
                            <a:ea typeface="MS Mincho" panose="02020609040205080304" pitchFamily="49" charset="-128"/>
                          </a:rPr>
                          <m:t>𝐸</m:t>
                        </m:r>
                      </m:sub>
                    </m:sSub>
                    <m:d>
                      <m:dPr>
                        <m:ctrlPr>
                          <a:rPr lang="en-US" i="1">
                            <a:latin typeface="Cambria Math" panose="02040503050406030204" pitchFamily="18" charset="0"/>
                            <a:ea typeface="MS Mincho" panose="02020609040205080304" pitchFamily="49" charset="-128"/>
                          </a:rPr>
                        </m:ctrlPr>
                      </m:dPr>
                      <m:e>
                        <m:r>
                          <a:rPr lang="en-US" i="1">
                            <a:latin typeface="Cambria Math" panose="02040503050406030204" pitchFamily="18" charset="0"/>
                            <a:ea typeface="MS Mincho" panose="02020609040205080304" pitchFamily="49" charset="-128"/>
                          </a:rPr>
                          <m:t>𝑝</m:t>
                        </m:r>
                        <m:r>
                          <a:rPr lang="en-US" i="1">
                            <a:latin typeface="Cambria Math" panose="02040503050406030204" pitchFamily="18" charset="0"/>
                            <a:ea typeface="MS Mincho" panose="02020609040205080304" pitchFamily="49" charset="-128"/>
                          </a:rPr>
                          <m:t>, 2</m:t>
                        </m:r>
                        <m:r>
                          <a:rPr lang="en-US" i="1">
                            <a:latin typeface="Cambria Math" panose="02040503050406030204" pitchFamily="18" charset="0"/>
                            <a:ea typeface="MS Mincho" panose="02020609040205080304" pitchFamily="49" charset="-128"/>
                          </a:rPr>
                          <m:t>𝑖</m:t>
                        </m:r>
                      </m:e>
                    </m:d>
                    <m:r>
                      <a:rPr lang="en-US" i="1">
                        <a:latin typeface="Cambria Math" panose="02040503050406030204" pitchFamily="18" charset="0"/>
                        <a:ea typeface="MS Mincho" panose="02020609040205080304" pitchFamily="49" charset="-128"/>
                      </a:rPr>
                      <m:t>=</m:t>
                    </m:r>
                    <m:r>
                      <a:rPr lang="en-US" i="1">
                        <a:latin typeface="Cambria Math" panose="02040503050406030204" pitchFamily="18" charset="0"/>
                        <a:ea typeface="MS Mincho" panose="02020609040205080304" pitchFamily="49" charset="-128"/>
                      </a:rPr>
                      <m:t>𝑠𝑖𝑛</m:t>
                    </m:r>
                    <m:d>
                      <m:dPr>
                        <m:ctrlPr>
                          <a:rPr lang="en-US" i="1">
                            <a:latin typeface="Cambria Math" panose="02040503050406030204" pitchFamily="18" charset="0"/>
                            <a:ea typeface="MS Mincho" panose="02020609040205080304" pitchFamily="49" charset="-128"/>
                          </a:rPr>
                        </m:ctrlPr>
                      </m:dPr>
                      <m:e>
                        <m:r>
                          <a:rPr lang="en-US" i="1">
                            <a:latin typeface="Cambria Math" panose="02040503050406030204" pitchFamily="18" charset="0"/>
                            <a:ea typeface="MS Mincho" panose="02020609040205080304" pitchFamily="49" charset="-128"/>
                          </a:rPr>
                          <m:t>𝑝</m:t>
                        </m:r>
                        <m:r>
                          <a:rPr lang="en-US" i="1">
                            <a:latin typeface="Cambria Math" panose="02040503050406030204" pitchFamily="18" charset="0"/>
                            <a:ea typeface="MS Mincho" panose="02020609040205080304" pitchFamily="49" charset="-128"/>
                          </a:rPr>
                          <m:t>/</m:t>
                        </m:r>
                        <m:sSup>
                          <m:sSupPr>
                            <m:ctrlPr>
                              <a:rPr lang="en-US" i="1">
                                <a:latin typeface="Cambria Math" panose="02040503050406030204" pitchFamily="18" charset="0"/>
                                <a:ea typeface="MS Mincho" panose="02020609040205080304" pitchFamily="49" charset="-128"/>
                              </a:rPr>
                            </m:ctrlPr>
                          </m:sSupPr>
                          <m:e>
                            <m:r>
                              <a:rPr lang="en-US" i="1">
                                <a:latin typeface="Cambria Math" panose="02040503050406030204" pitchFamily="18" charset="0"/>
                                <a:ea typeface="MS Mincho" panose="02020609040205080304" pitchFamily="49" charset="-128"/>
                              </a:rPr>
                              <m:t>1000</m:t>
                            </m:r>
                          </m:e>
                          <m:sup>
                            <m:r>
                              <a:rPr lang="en-US" i="1">
                                <a:latin typeface="Cambria Math" panose="02040503050406030204" pitchFamily="18" charset="0"/>
                                <a:ea typeface="MS Mincho" panose="02020609040205080304" pitchFamily="49" charset="-128"/>
                              </a:rPr>
                              <m:t>2</m:t>
                            </m:r>
                            <m:r>
                              <a:rPr lang="en-US" i="1">
                                <a:latin typeface="Cambria Math" panose="02040503050406030204" pitchFamily="18" charset="0"/>
                                <a:ea typeface="MS Mincho" panose="02020609040205080304" pitchFamily="49" charset="-128"/>
                              </a:rPr>
                              <m:t>𝑖</m:t>
                            </m:r>
                            <m:r>
                              <a:rPr lang="en-US" i="1">
                                <a:latin typeface="Cambria Math" panose="02040503050406030204" pitchFamily="18" charset="0"/>
                                <a:ea typeface="MS Mincho" panose="02020609040205080304" pitchFamily="49" charset="-128"/>
                              </a:rPr>
                              <m:t>/</m:t>
                            </m:r>
                            <m:sSub>
                              <m:sSubPr>
                                <m:ctrlPr>
                                  <a:rPr lang="en-US" i="1">
                                    <a:latin typeface="Cambria Math" panose="02040503050406030204" pitchFamily="18" charset="0"/>
                                    <a:ea typeface="MS Mincho" panose="02020609040205080304" pitchFamily="49" charset="-128"/>
                                  </a:rPr>
                                </m:ctrlPr>
                              </m:sSubPr>
                              <m:e>
                                <m:r>
                                  <a:rPr lang="en-US" i="1">
                                    <a:latin typeface="Cambria Math" panose="02040503050406030204" pitchFamily="18" charset="0"/>
                                    <a:ea typeface="MS Mincho" panose="02020609040205080304" pitchFamily="49" charset="-128"/>
                                  </a:rPr>
                                  <m:t>𝐶</m:t>
                                </m:r>
                              </m:e>
                              <m:sub>
                                <m:r>
                                  <a:rPr lang="en-US" i="1">
                                    <a:latin typeface="Cambria Math" panose="02040503050406030204" pitchFamily="18" charset="0"/>
                                    <a:ea typeface="MS Mincho" panose="02020609040205080304" pitchFamily="49" charset="-128"/>
                                  </a:rPr>
                                  <m:t>𝑖𝑛</m:t>
                                </m:r>
                              </m:sub>
                            </m:sSub>
                          </m:sup>
                        </m:sSup>
                      </m:e>
                    </m:d>
                  </m:oMath>
                </a14:m>
                <a:r>
                  <a:rPr lang="en-US" dirty="0">
                    <a:latin typeface="Times New Roman" panose="02020603050405020304" pitchFamily="18" charset="0"/>
                    <a:ea typeface="MS Mincho" panose="02020609040205080304" pitchFamily="49" charset="-128"/>
                  </a:rPr>
                  <a:t>                                                                                      </a:t>
                </a:r>
                <a:endParaRPr lang="en-US" sz="1600" dirty="0">
                  <a:effectLst/>
                  <a:latin typeface="Times New Roman" panose="02020603050405020304" pitchFamily="18" charset="0"/>
                  <a:ea typeface="MS Mincho" panose="02020609040205080304" pitchFamily="49" charset="-128"/>
                </a:endParaRPr>
              </a:p>
              <a:p>
                <a:r>
                  <a:rPr lang="en-US" dirty="0">
                    <a:latin typeface="Times New Roman" panose="02020603050405020304" pitchFamily="18" charset="0"/>
                    <a:ea typeface="MS Mincho" panose="02020609040205080304" pitchFamily="49" charset="-128"/>
                  </a:rPr>
                  <a:t>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ea typeface="MS Mincho" panose="02020609040205080304" pitchFamily="49" charset="-128"/>
                            <a:cs typeface="Times New Roman" panose="02020603050405020304" pitchFamily="18" charset="0"/>
                          </a:rPr>
                          <m:t>𝑃</m:t>
                        </m:r>
                      </m:e>
                      <m:sub>
                        <m:r>
                          <a:rPr lang="en-US" i="1">
                            <a:latin typeface="Cambria Math" panose="02040503050406030204" pitchFamily="18" charset="0"/>
                            <a:ea typeface="MS Mincho" panose="02020609040205080304" pitchFamily="49" charset="-128"/>
                            <a:cs typeface="Times New Roman" panose="02020603050405020304" pitchFamily="18" charset="0"/>
                          </a:rPr>
                          <m:t>𝐸</m:t>
                        </m:r>
                      </m:sub>
                    </m:sSub>
                    <m:d>
                      <m:dPr>
                        <m:ctrlPr>
                          <a:rPr lang="en-US" i="1">
                            <a:latin typeface="Cambria Math" panose="02040503050406030204" pitchFamily="18" charset="0"/>
                          </a:rPr>
                        </m:ctrlPr>
                      </m:dPr>
                      <m:e>
                        <m:r>
                          <a:rPr lang="en-US" i="1">
                            <a:latin typeface="Cambria Math" panose="02040503050406030204" pitchFamily="18" charset="0"/>
                            <a:ea typeface="MS Mincho" panose="02020609040205080304" pitchFamily="49" charset="-128"/>
                            <a:cs typeface="Times New Roman" panose="02020603050405020304" pitchFamily="18" charset="0"/>
                          </a:rPr>
                          <m:t>𝑝</m:t>
                        </m:r>
                        <m:r>
                          <a:rPr lang="en-US" i="1">
                            <a:latin typeface="Cambria Math" panose="02040503050406030204" pitchFamily="18" charset="0"/>
                            <a:ea typeface="MS Mincho" panose="02020609040205080304" pitchFamily="49" charset="-128"/>
                            <a:cs typeface="Times New Roman" panose="02020603050405020304" pitchFamily="18" charset="0"/>
                          </a:rPr>
                          <m:t>, 2</m:t>
                        </m:r>
                        <m:r>
                          <a:rPr lang="en-US" i="1">
                            <a:latin typeface="Cambria Math" panose="02040503050406030204" pitchFamily="18" charset="0"/>
                            <a:ea typeface="MS Mincho" panose="02020609040205080304" pitchFamily="49" charset="-128"/>
                            <a:cs typeface="Times New Roman" panose="02020603050405020304" pitchFamily="18" charset="0"/>
                          </a:rPr>
                          <m:t>𝑖</m:t>
                        </m:r>
                        <m:r>
                          <a:rPr lang="en-US" i="1">
                            <a:latin typeface="Cambria Math" panose="02040503050406030204" pitchFamily="18" charset="0"/>
                            <a:ea typeface="MS Mincho" panose="02020609040205080304" pitchFamily="49" charset="-128"/>
                            <a:cs typeface="Times New Roman" panose="02020603050405020304" pitchFamily="18" charset="0"/>
                          </a:rPr>
                          <m:t>+1</m:t>
                        </m:r>
                      </m:e>
                    </m:d>
                    <m:r>
                      <a:rPr lang="en-US" i="1">
                        <a:latin typeface="Cambria Math" panose="02040503050406030204" pitchFamily="18" charset="0"/>
                        <a:ea typeface="MS Mincho" panose="02020609040205080304" pitchFamily="49" charset="-128"/>
                        <a:cs typeface="Times New Roman" panose="02020603050405020304" pitchFamily="18" charset="0"/>
                      </a:rPr>
                      <m:t>=</m:t>
                    </m:r>
                    <m:r>
                      <a:rPr lang="en-US" i="1">
                        <a:latin typeface="Cambria Math" panose="02040503050406030204" pitchFamily="18" charset="0"/>
                        <a:ea typeface="MS Mincho" panose="02020609040205080304" pitchFamily="49" charset="-128"/>
                        <a:cs typeface="Times New Roman" panose="02020603050405020304" pitchFamily="18" charset="0"/>
                      </a:rPr>
                      <m:t>𝑐𝑜𝑠</m:t>
                    </m:r>
                    <m:d>
                      <m:dPr>
                        <m:ctrlPr>
                          <a:rPr lang="en-US" i="1">
                            <a:latin typeface="Cambria Math" panose="02040503050406030204" pitchFamily="18" charset="0"/>
                          </a:rPr>
                        </m:ctrlPr>
                      </m:dPr>
                      <m:e>
                        <m:r>
                          <a:rPr lang="en-US" i="1">
                            <a:latin typeface="Cambria Math" panose="02040503050406030204" pitchFamily="18" charset="0"/>
                            <a:ea typeface="MS Mincho" panose="02020609040205080304" pitchFamily="49" charset="-128"/>
                            <a:cs typeface="Times New Roman" panose="02020603050405020304" pitchFamily="18" charset="0"/>
                          </a:rPr>
                          <m:t>𝑝</m:t>
                        </m:r>
                        <m:r>
                          <a:rPr lang="en-US" i="1">
                            <a:latin typeface="Cambria Math" panose="02040503050406030204" pitchFamily="18" charset="0"/>
                            <a:ea typeface="MS Mincho" panose="02020609040205080304" pitchFamily="49" charset="-128"/>
                            <a:cs typeface="Times New Roman" panose="02020603050405020304" pitchFamily="18" charset="0"/>
                          </a:rPr>
                          <m:t>/</m:t>
                        </m:r>
                        <m:sSup>
                          <m:sSupPr>
                            <m:ctrlPr>
                              <a:rPr lang="en-US" i="1">
                                <a:latin typeface="Cambria Math" panose="02040503050406030204" pitchFamily="18" charset="0"/>
                              </a:rPr>
                            </m:ctrlPr>
                          </m:sSupPr>
                          <m:e>
                            <m:r>
                              <a:rPr lang="en-US" i="1">
                                <a:latin typeface="Cambria Math" panose="02040503050406030204" pitchFamily="18" charset="0"/>
                                <a:ea typeface="MS Mincho" panose="02020609040205080304" pitchFamily="49" charset="-128"/>
                                <a:cs typeface="Times New Roman" panose="02020603050405020304" pitchFamily="18" charset="0"/>
                              </a:rPr>
                              <m:t>1000</m:t>
                            </m:r>
                          </m:e>
                          <m:sup>
                            <m:r>
                              <a:rPr lang="en-US" i="1">
                                <a:latin typeface="Cambria Math" panose="02040503050406030204" pitchFamily="18" charset="0"/>
                                <a:ea typeface="MS Mincho" panose="02020609040205080304" pitchFamily="49" charset="-128"/>
                                <a:cs typeface="Times New Roman" panose="02020603050405020304" pitchFamily="18" charset="0"/>
                              </a:rPr>
                              <m:t>2</m:t>
                            </m:r>
                            <m:r>
                              <a:rPr lang="en-US" i="1">
                                <a:latin typeface="Cambria Math" panose="02040503050406030204" pitchFamily="18" charset="0"/>
                                <a:ea typeface="MS Mincho" panose="02020609040205080304" pitchFamily="49" charset="-128"/>
                                <a:cs typeface="Times New Roman" panose="02020603050405020304" pitchFamily="18" charset="0"/>
                              </a:rPr>
                              <m:t>𝑖</m:t>
                            </m:r>
                            <m:r>
                              <a:rPr lang="en-US" i="1">
                                <a:latin typeface="Cambria Math" panose="02040503050406030204" pitchFamily="18" charset="0"/>
                                <a:ea typeface="MS Mincho" panose="02020609040205080304" pitchFamily="49" charset="-128"/>
                                <a:cs typeface="Times New Roman" panose="02020603050405020304" pitchFamily="18" charset="0"/>
                              </a:rPr>
                              <m:t>/</m:t>
                            </m:r>
                            <m:sSub>
                              <m:sSubPr>
                                <m:ctrlPr>
                                  <a:rPr lang="en-US" i="1">
                                    <a:latin typeface="Cambria Math" panose="02040503050406030204" pitchFamily="18" charset="0"/>
                                  </a:rPr>
                                </m:ctrlPr>
                              </m:sSubPr>
                              <m:e>
                                <m:r>
                                  <a:rPr lang="en-US" i="1">
                                    <a:latin typeface="Cambria Math" panose="02040503050406030204" pitchFamily="18" charset="0"/>
                                    <a:ea typeface="MS Mincho" panose="02020609040205080304" pitchFamily="49" charset="-128"/>
                                    <a:cs typeface="Times New Roman" panose="02020603050405020304" pitchFamily="18" charset="0"/>
                                  </a:rPr>
                                  <m:t>𝐶</m:t>
                                </m:r>
                              </m:e>
                              <m:sub>
                                <m:r>
                                  <a:rPr lang="en-US" i="1">
                                    <a:latin typeface="Cambria Math" panose="02040503050406030204" pitchFamily="18" charset="0"/>
                                    <a:ea typeface="MS Mincho" panose="02020609040205080304" pitchFamily="49" charset="-128"/>
                                    <a:cs typeface="Times New Roman" panose="02020603050405020304" pitchFamily="18" charset="0"/>
                                  </a:rPr>
                                  <m:t>𝑖𝑛</m:t>
                                </m:r>
                              </m:sub>
                            </m:sSub>
                          </m:sup>
                        </m:sSup>
                      </m:e>
                    </m:d>
                  </m:oMath>
                </a14:m>
                <a:r>
                  <a:rPr lang="en-US" dirty="0">
                    <a:latin typeface="Times New Roman" panose="02020603050405020304" pitchFamily="18" charset="0"/>
                    <a:ea typeface="MS Mincho" panose="02020609040205080304" pitchFamily="49" charset="-128"/>
                  </a:rPr>
                  <a:t> </a:t>
                </a:r>
                <a:endParaRPr lang="en-US" dirty="0"/>
              </a:p>
            </p:txBody>
          </p:sp>
        </mc:Choice>
        <mc:Fallback xmlns="">
          <p:sp>
            <p:nvSpPr>
              <p:cNvPr id="4" name="Rectangle 3">
                <a:extLst>
                  <a:ext uri="{FF2B5EF4-FFF2-40B4-BE49-F238E27FC236}">
                    <a16:creationId xmlns:a16="http://schemas.microsoft.com/office/drawing/2014/main" id="{145FF888-6B5C-42C7-8A2B-3F130072B555}"/>
                  </a:ext>
                </a:extLst>
              </p:cNvPr>
              <p:cNvSpPr>
                <a:spLocks noRot="1" noChangeAspect="1" noMove="1" noResize="1" noEditPoints="1" noAdjustHandles="1" noChangeArrowheads="1" noChangeShapeType="1" noTextEdit="1"/>
              </p:cNvSpPr>
              <p:nvPr/>
            </p:nvSpPr>
            <p:spPr>
              <a:xfrm>
                <a:off x="1061045" y="2268810"/>
                <a:ext cx="4572000" cy="578620"/>
              </a:xfrm>
              <a:prstGeom prst="rect">
                <a:avLst/>
              </a:prstGeom>
              <a:blipFill>
                <a:blip r:embed="rId5"/>
                <a:stretch>
                  <a:fillRect b="-2105"/>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id="{01705933-1CF0-4074-B221-8F5D9235B670}"/>
                  </a:ext>
                </a:extLst>
              </p:cNvPr>
              <p:cNvSpPr/>
              <p:nvPr/>
            </p:nvSpPr>
            <p:spPr>
              <a:xfrm>
                <a:off x="850740" y="2952965"/>
                <a:ext cx="6607214" cy="523220"/>
              </a:xfrm>
              <a:prstGeom prst="rect">
                <a:avLst/>
              </a:prstGeom>
            </p:spPr>
            <p:txBody>
              <a:bodyPr wrap="square">
                <a:spAutoFit/>
              </a:bodyPr>
              <a:lstStyle/>
              <a:p>
                <a:pPr marL="285750" indent="-285750">
                  <a:buFont typeface="Wingdings" panose="05000000000000000000" pitchFamily="2" charset="2"/>
                  <a:buChar char="v"/>
                </a:pPr>
                <a:r>
                  <a:rPr lang="en-US" dirty="0"/>
                  <a:t>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ea typeface="MS Mincho" panose="02020609040205080304" pitchFamily="49" charset="-128"/>
                            <a:cs typeface="Times New Roman" panose="02020603050405020304" pitchFamily="18" charset="0"/>
                          </a:rPr>
                          <m:t>𝑃</m:t>
                        </m:r>
                      </m:e>
                      <m:sub>
                        <m:r>
                          <a:rPr lang="en-US" i="1">
                            <a:latin typeface="Cambria Math" panose="02040503050406030204" pitchFamily="18" charset="0"/>
                            <a:ea typeface="MS Mincho" panose="02020609040205080304" pitchFamily="49" charset="-128"/>
                            <a:cs typeface="Times New Roman" panose="02020603050405020304" pitchFamily="18" charset="0"/>
                          </a:rPr>
                          <m:t>𝐸</m:t>
                        </m:r>
                      </m:sub>
                    </m:sSub>
                    <m:d>
                      <m:dPr>
                        <m:ctrlPr>
                          <a:rPr lang="en-US" i="1">
                            <a:latin typeface="Cambria Math" panose="02040503050406030204" pitchFamily="18" charset="0"/>
                          </a:rPr>
                        </m:ctrlPr>
                      </m:dPr>
                      <m:e>
                        <m:r>
                          <a:rPr lang="en-US" i="1">
                            <a:latin typeface="Cambria Math" panose="02040503050406030204" pitchFamily="18" charset="0"/>
                            <a:ea typeface="MS Mincho" panose="02020609040205080304" pitchFamily="49" charset="-128"/>
                            <a:cs typeface="Times New Roman" panose="02020603050405020304" pitchFamily="18" charset="0"/>
                          </a:rPr>
                          <m:t>𝑝</m:t>
                        </m:r>
                        <m:r>
                          <a:rPr lang="en-US" i="1">
                            <a:latin typeface="Cambria Math" panose="02040503050406030204" pitchFamily="18" charset="0"/>
                            <a:ea typeface="MS Mincho" panose="02020609040205080304" pitchFamily="49" charset="-128"/>
                            <a:cs typeface="Times New Roman" panose="02020603050405020304" pitchFamily="18" charset="0"/>
                          </a:rPr>
                          <m:t>, 2</m:t>
                        </m:r>
                        <m:r>
                          <a:rPr lang="en-US" i="1">
                            <a:latin typeface="Cambria Math" panose="02040503050406030204" pitchFamily="18" charset="0"/>
                            <a:ea typeface="MS Mincho" panose="02020609040205080304" pitchFamily="49" charset="-128"/>
                            <a:cs typeface="Times New Roman" panose="02020603050405020304" pitchFamily="18" charset="0"/>
                          </a:rPr>
                          <m:t>𝑖</m:t>
                        </m:r>
                      </m:e>
                    </m:d>
                  </m:oMath>
                </a14:m>
                <a:r>
                  <a:rPr lang="en-US" dirty="0">
                    <a:latin typeface="Times New Roman" panose="02020603050405020304" pitchFamily="18" charset="0"/>
                    <a:ea typeface="MS Mincho" panose="02020609040205080304" pitchFamily="49" charset="-128"/>
                  </a:rPr>
                  <a:t> represent the sin function position encoding for the odd index,</a:t>
                </a:r>
              </a:p>
              <a:p>
                <a:pPr marL="285750" indent="-285750">
                  <a:buFont typeface="Wingdings" panose="05000000000000000000" pitchFamily="2" charset="2"/>
                  <a:buChar char="v"/>
                </a:pP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ea typeface="MS Mincho" panose="02020609040205080304" pitchFamily="49" charset="-128"/>
                            <a:cs typeface="Times New Roman" panose="02020603050405020304" pitchFamily="18" charset="0"/>
                          </a:rPr>
                          <m:t>𝑃</m:t>
                        </m:r>
                      </m:e>
                      <m:sub>
                        <m:r>
                          <a:rPr lang="en-US" i="1">
                            <a:latin typeface="Cambria Math" panose="02040503050406030204" pitchFamily="18" charset="0"/>
                            <a:ea typeface="MS Mincho" panose="02020609040205080304" pitchFamily="49" charset="-128"/>
                            <a:cs typeface="Times New Roman" panose="02020603050405020304" pitchFamily="18" charset="0"/>
                          </a:rPr>
                          <m:t>𝐸</m:t>
                        </m:r>
                      </m:sub>
                    </m:sSub>
                    <m:d>
                      <m:dPr>
                        <m:ctrlPr>
                          <a:rPr lang="en-US" i="1">
                            <a:latin typeface="Cambria Math" panose="02040503050406030204" pitchFamily="18" charset="0"/>
                          </a:rPr>
                        </m:ctrlPr>
                      </m:dPr>
                      <m:e>
                        <m:r>
                          <a:rPr lang="en-US" i="1">
                            <a:latin typeface="Cambria Math" panose="02040503050406030204" pitchFamily="18" charset="0"/>
                            <a:ea typeface="MS Mincho" panose="02020609040205080304" pitchFamily="49" charset="-128"/>
                            <a:cs typeface="Times New Roman" panose="02020603050405020304" pitchFamily="18" charset="0"/>
                          </a:rPr>
                          <m:t>𝑝</m:t>
                        </m:r>
                        <m:r>
                          <a:rPr lang="en-US" i="1">
                            <a:latin typeface="Cambria Math" panose="02040503050406030204" pitchFamily="18" charset="0"/>
                            <a:ea typeface="MS Mincho" panose="02020609040205080304" pitchFamily="49" charset="-128"/>
                            <a:cs typeface="Times New Roman" panose="02020603050405020304" pitchFamily="18" charset="0"/>
                          </a:rPr>
                          <m:t>, 2</m:t>
                        </m:r>
                        <m:r>
                          <a:rPr lang="en-US" i="1">
                            <a:latin typeface="Cambria Math" panose="02040503050406030204" pitchFamily="18" charset="0"/>
                            <a:ea typeface="MS Mincho" panose="02020609040205080304" pitchFamily="49" charset="-128"/>
                            <a:cs typeface="Times New Roman" panose="02020603050405020304" pitchFamily="18" charset="0"/>
                          </a:rPr>
                          <m:t>𝑖</m:t>
                        </m:r>
                        <m:r>
                          <a:rPr lang="en-US" i="1">
                            <a:latin typeface="Cambria Math" panose="02040503050406030204" pitchFamily="18" charset="0"/>
                            <a:ea typeface="MS Mincho" panose="02020609040205080304" pitchFamily="49" charset="-128"/>
                            <a:cs typeface="Times New Roman" panose="02020603050405020304" pitchFamily="18" charset="0"/>
                          </a:rPr>
                          <m:t>+1</m:t>
                        </m:r>
                      </m:e>
                    </m:d>
                  </m:oMath>
                </a14:m>
                <a:r>
                  <a:rPr lang="en-US" dirty="0">
                    <a:latin typeface="Times New Roman" panose="02020603050405020304" pitchFamily="18" charset="0"/>
                    <a:ea typeface="MS Mincho" panose="02020609040205080304" pitchFamily="49" charset="-128"/>
                  </a:rPr>
                  <a:t> represent the cos function position encoding for the odd index,</a:t>
                </a:r>
                <a:endParaRPr lang="en-US" dirty="0"/>
              </a:p>
            </p:txBody>
          </p:sp>
        </mc:Choice>
        <mc:Fallback xmlns="">
          <p:sp>
            <p:nvSpPr>
              <p:cNvPr id="5" name="Rectangle 4">
                <a:extLst>
                  <a:ext uri="{FF2B5EF4-FFF2-40B4-BE49-F238E27FC236}">
                    <a16:creationId xmlns:a16="http://schemas.microsoft.com/office/drawing/2014/main" id="{01705933-1CF0-4074-B221-8F5D9235B670}"/>
                  </a:ext>
                </a:extLst>
              </p:cNvPr>
              <p:cNvSpPr>
                <a:spLocks noRot="1" noChangeAspect="1" noMove="1" noResize="1" noEditPoints="1" noAdjustHandles="1" noChangeArrowheads="1" noChangeShapeType="1" noTextEdit="1"/>
              </p:cNvSpPr>
              <p:nvPr/>
            </p:nvSpPr>
            <p:spPr>
              <a:xfrm>
                <a:off x="850740" y="2952965"/>
                <a:ext cx="6607214" cy="523220"/>
              </a:xfrm>
              <a:prstGeom prst="rect">
                <a:avLst/>
              </a:prstGeom>
              <a:blipFill>
                <a:blip r:embed="rId6"/>
                <a:stretch>
                  <a:fillRect l="-185" t="-1163" b="-11628"/>
                </a:stretch>
              </a:blipFill>
            </p:spPr>
            <p:txBody>
              <a:bodyPr/>
              <a:lstStyle/>
              <a:p>
                <a:r>
                  <a:rPr lang="en-US">
                    <a:noFill/>
                  </a:rPr>
                  <a:t> </a:t>
                </a:r>
              </a:p>
            </p:txBody>
          </p:sp>
        </mc:Fallback>
      </mc:AlternateContent>
    </p:spTree>
    <p:extLst>
      <p:ext uri="{BB962C8B-B14F-4D97-AF65-F5344CB8AC3E}">
        <p14:creationId xmlns:p14="http://schemas.microsoft.com/office/powerpoint/2010/main" val="4149772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sp>
        <p:nvSpPr>
          <p:cNvPr id="244" name="Google Shape;244;p28"/>
          <p:cNvSpPr txBox="1">
            <a:spLocks noGrp="1"/>
          </p:cNvSpPr>
          <p:nvPr>
            <p:ph type="title"/>
          </p:nvPr>
        </p:nvSpPr>
        <p:spPr>
          <a:xfrm>
            <a:off x="368037" y="238008"/>
            <a:ext cx="8520600" cy="763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latin typeface="Garamond"/>
                <a:ea typeface="Garamond"/>
                <a:cs typeface="Garamond"/>
                <a:sym typeface="Garamond"/>
              </a:rPr>
              <a:t>Graph Based Neural Network</a:t>
            </a:r>
            <a:endParaRPr dirty="0">
              <a:latin typeface="Garamond"/>
              <a:ea typeface="Garamond"/>
              <a:cs typeface="Garamond"/>
              <a:sym typeface="Garamond"/>
            </a:endParaRPr>
          </a:p>
        </p:txBody>
      </p:sp>
      <p:pic>
        <p:nvPicPr>
          <p:cNvPr id="246" name="Google Shape;246;p28"/>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247" name="Google Shape;247;p28"/>
          <p:cNvPicPr preferRelativeResize="0"/>
          <p:nvPr/>
        </p:nvPicPr>
        <p:blipFill rotWithShape="1">
          <a:blip r:embed="rId4">
            <a:alphaModFix/>
          </a:blip>
          <a:srcRect/>
          <a:stretch/>
        </p:blipFill>
        <p:spPr>
          <a:xfrm>
            <a:off x="7740650" y="6199187"/>
            <a:ext cx="510778" cy="494109"/>
          </a:xfrm>
          <a:prstGeom prst="rect">
            <a:avLst/>
          </a:prstGeom>
          <a:noFill/>
          <a:ln>
            <a:noFill/>
          </a:ln>
        </p:spPr>
      </p:pic>
      <p:sp>
        <p:nvSpPr>
          <p:cNvPr id="9" name="Rectangle 8">
            <a:extLst>
              <a:ext uri="{FF2B5EF4-FFF2-40B4-BE49-F238E27FC236}">
                <a16:creationId xmlns:a16="http://schemas.microsoft.com/office/drawing/2014/main" id="{DDD9111E-DC3F-49AC-BE7D-C4EAC5DD975B}"/>
              </a:ext>
            </a:extLst>
          </p:cNvPr>
          <p:cNvSpPr/>
          <p:nvPr/>
        </p:nvSpPr>
        <p:spPr>
          <a:xfrm>
            <a:off x="656693" y="958050"/>
            <a:ext cx="2940228" cy="307777"/>
          </a:xfrm>
          <a:prstGeom prst="rect">
            <a:avLst/>
          </a:prstGeom>
        </p:spPr>
        <p:txBody>
          <a:bodyPr wrap="none">
            <a:spAutoFit/>
          </a:bodyPr>
          <a:lstStyle/>
          <a:p>
            <a:r>
              <a:rPr lang="en-US" dirty="0"/>
              <a:t>Spatial-Temporal Attention Module</a:t>
            </a:r>
          </a:p>
        </p:txBody>
      </p:sp>
      <p:sp>
        <p:nvSpPr>
          <p:cNvPr id="2" name="Rectangle 1">
            <a:extLst>
              <a:ext uri="{FF2B5EF4-FFF2-40B4-BE49-F238E27FC236}">
                <a16:creationId xmlns:a16="http://schemas.microsoft.com/office/drawing/2014/main" id="{63C94B3B-DF39-40B6-B72C-5367CDA36FC5}"/>
              </a:ext>
            </a:extLst>
          </p:cNvPr>
          <p:cNvSpPr/>
          <p:nvPr/>
        </p:nvSpPr>
        <p:spPr>
          <a:xfrm>
            <a:off x="368037" y="1265827"/>
            <a:ext cx="8312331" cy="2092881"/>
          </a:xfrm>
          <a:prstGeom prst="rect">
            <a:avLst/>
          </a:prstGeom>
        </p:spPr>
        <p:txBody>
          <a:bodyPr wrap="square">
            <a:spAutoFit/>
          </a:bodyPr>
          <a:lstStyle/>
          <a:p>
            <a:pPr marL="342900" indent="-342900">
              <a:spcBef>
                <a:spcPts val="600"/>
              </a:spcBef>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We applied the fully-connected layer for mapping query, key and value vectors with the input The weights metrics of the spatial or temporal edge is calculated in two stages. </a:t>
            </a:r>
          </a:p>
          <a:p>
            <a:pPr marL="342900" indent="-342900">
              <a:spcBef>
                <a:spcPts val="600"/>
              </a:spcBef>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simultaneously calculates the dot-product between the query and the key vectors. </a:t>
            </a:r>
          </a:p>
          <a:p>
            <a:pPr marL="342900" indent="-342900">
              <a:spcBef>
                <a:spcPts val="600"/>
              </a:spcBef>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Using a SoftMax activation function normalize the output of the dot product.</a:t>
            </a:r>
          </a:p>
          <a:p>
            <a:pPr marL="342900" indent="-342900">
              <a:spcBef>
                <a:spcPts val="600"/>
              </a:spcBef>
              <a:buFont typeface="Wingdings" panose="05000000000000000000" pitchFamily="2" charset="2"/>
              <a:buChar char="Ø"/>
            </a:pPr>
            <a:r>
              <a:rPr lang="en-US" sz="1600" dirty="0">
                <a:latin typeface="Times New Roman" panose="02020603050405020304" pitchFamily="18" charset="0"/>
                <a:ea typeface="MS Mincho" panose="02020609040205080304" pitchFamily="49" charset="-128"/>
                <a:cs typeface="Times New Roman" panose="02020603050405020304" pitchFamily="18" charset="0"/>
              </a:rPr>
              <a:t>We block the temporal domain information passing by assigning 0 weights for all temporal edges to consider spatial attention and vice versa. </a:t>
            </a:r>
          </a:p>
          <a:p>
            <a:pPr>
              <a:spcBef>
                <a:spcPts val="600"/>
              </a:spcBef>
            </a:pPr>
            <a:endParaRPr lang="en-US" dirty="0"/>
          </a:p>
        </p:txBody>
      </p:sp>
      <p:sp>
        <p:nvSpPr>
          <p:cNvPr id="10" name="Rectangle 9">
            <a:extLst>
              <a:ext uri="{FF2B5EF4-FFF2-40B4-BE49-F238E27FC236}">
                <a16:creationId xmlns:a16="http://schemas.microsoft.com/office/drawing/2014/main" id="{B3FCCBD1-54C9-4539-873E-3E6314714D97}"/>
              </a:ext>
            </a:extLst>
          </p:cNvPr>
          <p:cNvSpPr/>
          <p:nvPr/>
        </p:nvSpPr>
        <p:spPr>
          <a:xfrm>
            <a:off x="2710002" y="4820967"/>
            <a:ext cx="3836670" cy="307777"/>
          </a:xfrm>
          <a:prstGeom prst="rect">
            <a:avLst/>
          </a:prstGeom>
        </p:spPr>
        <p:txBody>
          <a:bodyPr wrap="square">
            <a:spAutoFit/>
          </a:bodyPr>
          <a:lstStyle/>
          <a:p>
            <a:r>
              <a:rPr lang="en-US" dirty="0">
                <a:latin typeface="Arial" panose="020B0604020202020204" pitchFamily="34" charset="0"/>
              </a:rPr>
              <a:t>Figure 5. Working flow Architecture in Details</a:t>
            </a:r>
            <a:endParaRPr lang="en-US" dirty="0"/>
          </a:p>
        </p:txBody>
      </p:sp>
      <p:sp>
        <p:nvSpPr>
          <p:cNvPr id="6" name="Rectangle 5">
            <a:extLst>
              <a:ext uri="{FF2B5EF4-FFF2-40B4-BE49-F238E27FC236}">
                <a16:creationId xmlns:a16="http://schemas.microsoft.com/office/drawing/2014/main" id="{765CD41C-A396-46A1-B653-DF65BA20CAB1}"/>
              </a:ext>
            </a:extLst>
          </p:cNvPr>
          <p:cNvSpPr/>
          <p:nvPr/>
        </p:nvSpPr>
        <p:spPr>
          <a:xfrm>
            <a:off x="656693" y="5068953"/>
            <a:ext cx="8070618" cy="1169551"/>
          </a:xfrm>
          <a:prstGeom prst="rect">
            <a:avLst/>
          </a:prstGeom>
        </p:spPr>
        <p:txBody>
          <a:bodyPr wrap="square">
            <a:spAutoFit/>
          </a:bodyPr>
          <a:lstStyle/>
          <a:p>
            <a:pPr marL="285750" indent="-285750">
              <a:buFont typeface="Wingdings" panose="05000000000000000000" pitchFamily="2" charset="2"/>
              <a:buChar char="Ø"/>
            </a:pPr>
            <a:r>
              <a:rPr lang="en-US" dirty="0">
                <a:latin typeface="Times New Roman" panose="02020603050405020304" pitchFamily="18" charset="0"/>
                <a:ea typeface="MS Mincho" panose="02020609040205080304" pitchFamily="49" charset="-128"/>
                <a:cs typeface="Times New Roman" panose="02020603050405020304" pitchFamily="18" charset="0"/>
              </a:rPr>
              <a:t>Main idea of spatial attention is to calculate the relationship between two nodes and information passing among the nodes within the same time steps. </a:t>
            </a: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M times for producing the multi-head attention of spatial or temporal domain, which is considered as multiple feature vectors. </a:t>
            </a:r>
          </a:p>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Finally, all the attention head outputs concatenated and produced attention features</a:t>
            </a:r>
          </a:p>
        </p:txBody>
      </p:sp>
      <p:pic>
        <p:nvPicPr>
          <p:cNvPr id="5" name="Picture 4">
            <a:extLst>
              <a:ext uri="{FF2B5EF4-FFF2-40B4-BE49-F238E27FC236}">
                <a16:creationId xmlns:a16="http://schemas.microsoft.com/office/drawing/2014/main" id="{461E5C59-E482-4058-8C1D-72358DE59A53}"/>
              </a:ext>
            </a:extLst>
          </p:cNvPr>
          <p:cNvPicPr>
            <a:picLocks noChangeAspect="1"/>
          </p:cNvPicPr>
          <p:nvPr/>
        </p:nvPicPr>
        <p:blipFill>
          <a:blip r:embed="rId5"/>
          <a:stretch>
            <a:fillRect/>
          </a:stretch>
        </p:blipFill>
        <p:spPr>
          <a:xfrm>
            <a:off x="1227909" y="3094922"/>
            <a:ext cx="6191794" cy="1728542"/>
          </a:xfrm>
          <a:prstGeom prst="rect">
            <a:avLst/>
          </a:prstGeom>
        </p:spPr>
      </p:pic>
    </p:spTree>
    <p:extLst>
      <p:ext uri="{BB962C8B-B14F-4D97-AF65-F5344CB8AC3E}">
        <p14:creationId xmlns:p14="http://schemas.microsoft.com/office/powerpoint/2010/main" val="39200773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sp>
        <p:nvSpPr>
          <p:cNvPr id="244" name="Google Shape;244;p28"/>
          <p:cNvSpPr txBox="1">
            <a:spLocks noGrp="1"/>
          </p:cNvSpPr>
          <p:nvPr>
            <p:ph type="title"/>
          </p:nvPr>
        </p:nvSpPr>
        <p:spPr>
          <a:xfrm>
            <a:off x="368037" y="238008"/>
            <a:ext cx="8520600" cy="763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latin typeface="Garamond"/>
                <a:ea typeface="Garamond"/>
                <a:cs typeface="Garamond"/>
                <a:sym typeface="Garamond"/>
              </a:rPr>
              <a:t>Graph Based Neural Network</a:t>
            </a:r>
            <a:endParaRPr dirty="0">
              <a:latin typeface="Garamond"/>
              <a:ea typeface="Garamond"/>
              <a:cs typeface="Garamond"/>
              <a:sym typeface="Garamond"/>
            </a:endParaRPr>
          </a:p>
        </p:txBody>
      </p:sp>
      <p:pic>
        <p:nvPicPr>
          <p:cNvPr id="246" name="Google Shape;246;p28"/>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247" name="Google Shape;247;p28"/>
          <p:cNvPicPr preferRelativeResize="0"/>
          <p:nvPr/>
        </p:nvPicPr>
        <p:blipFill rotWithShape="1">
          <a:blip r:embed="rId4">
            <a:alphaModFix/>
          </a:blip>
          <a:srcRect/>
          <a:stretch/>
        </p:blipFill>
        <p:spPr>
          <a:xfrm>
            <a:off x="7740650" y="6199187"/>
            <a:ext cx="510778" cy="494109"/>
          </a:xfrm>
          <a:prstGeom prst="rect">
            <a:avLst/>
          </a:prstGeom>
          <a:noFill/>
          <a:ln>
            <a:noFill/>
          </a:ln>
        </p:spPr>
      </p:pic>
      <p:sp>
        <p:nvSpPr>
          <p:cNvPr id="9" name="Rectangle 8">
            <a:extLst>
              <a:ext uri="{FF2B5EF4-FFF2-40B4-BE49-F238E27FC236}">
                <a16:creationId xmlns:a16="http://schemas.microsoft.com/office/drawing/2014/main" id="{DDD9111E-DC3F-49AC-BE7D-C4EAC5DD975B}"/>
              </a:ext>
            </a:extLst>
          </p:cNvPr>
          <p:cNvSpPr/>
          <p:nvPr/>
        </p:nvSpPr>
        <p:spPr>
          <a:xfrm>
            <a:off x="656693" y="958050"/>
            <a:ext cx="2940228" cy="307777"/>
          </a:xfrm>
          <a:prstGeom prst="rect">
            <a:avLst/>
          </a:prstGeom>
        </p:spPr>
        <p:txBody>
          <a:bodyPr wrap="none">
            <a:spAutoFit/>
          </a:bodyPr>
          <a:lstStyle/>
          <a:p>
            <a:r>
              <a:rPr lang="en-US" dirty="0"/>
              <a:t>Spatial-Temporal Mask Operation</a:t>
            </a:r>
          </a:p>
        </p:txBody>
      </p:sp>
      <p:sp>
        <p:nvSpPr>
          <p:cNvPr id="5" name="Rectangle 4">
            <a:extLst>
              <a:ext uri="{FF2B5EF4-FFF2-40B4-BE49-F238E27FC236}">
                <a16:creationId xmlns:a16="http://schemas.microsoft.com/office/drawing/2014/main" id="{38138CDC-622B-451A-A505-7BFC2C14612B}"/>
              </a:ext>
            </a:extLst>
          </p:cNvPr>
          <p:cNvSpPr/>
          <p:nvPr/>
        </p:nvSpPr>
        <p:spPr>
          <a:xfrm>
            <a:off x="795955" y="1395380"/>
            <a:ext cx="7387346" cy="523220"/>
          </a:xfrm>
          <a:prstGeom prst="rect">
            <a:avLst/>
          </a:prstGeom>
        </p:spPr>
        <p:txBody>
          <a:bodyPr wrap="square">
            <a:spAutoFit/>
          </a:bodyPr>
          <a:lstStyle/>
          <a:p>
            <a:pPr marL="285750" indent="-285750">
              <a:buFont typeface="Wingdings" panose="05000000000000000000" pitchFamily="2" charset="2"/>
              <a:buChar char="v"/>
            </a:pPr>
            <a:r>
              <a:rPr lang="en-US" dirty="0">
                <a:latin typeface="Times New Roman" panose="02020603050405020304" pitchFamily="18" charset="0"/>
                <a:ea typeface="MS Mincho" panose="02020609040205080304" pitchFamily="49" charset="-128"/>
              </a:rPr>
              <a:t>Spatial and temporal masking operation used to cut down the computational cost.</a:t>
            </a:r>
          </a:p>
          <a:p>
            <a:pPr marL="285750" indent="-285750">
              <a:buFont typeface="Wingdings" panose="05000000000000000000" pitchFamily="2" charset="2"/>
              <a:buChar char="v"/>
            </a:pPr>
            <a:r>
              <a:rPr lang="en-US" dirty="0"/>
              <a:t>Each block mask operator assigns 1 for the spatial position and 0 for others.</a:t>
            </a:r>
          </a:p>
        </p:txBody>
      </p:sp>
      <mc:AlternateContent xmlns:mc="http://schemas.openxmlformats.org/markup-compatibility/2006" xmlns:a14="http://schemas.microsoft.com/office/drawing/2010/main">
        <mc:Choice Requires="a14">
          <p:sp>
            <p:nvSpPr>
              <p:cNvPr id="6" name="Rectangle 5">
                <a:extLst>
                  <a:ext uri="{FF2B5EF4-FFF2-40B4-BE49-F238E27FC236}">
                    <a16:creationId xmlns:a16="http://schemas.microsoft.com/office/drawing/2014/main" id="{A9F12D3B-4F60-402F-8607-95D19EB238AD}"/>
                  </a:ext>
                </a:extLst>
              </p:cNvPr>
              <p:cNvSpPr/>
              <p:nvPr/>
            </p:nvSpPr>
            <p:spPr>
              <a:xfrm>
                <a:off x="2487045" y="4347699"/>
                <a:ext cx="2850396" cy="307777"/>
              </a:xfrm>
              <a:prstGeom prst="rect">
                <a:avLst/>
              </a:prstGeom>
            </p:spPr>
            <p:txBody>
              <a:bodyPr wrap="none">
                <a:spAutoFit/>
              </a:bodyPr>
              <a:lstStyle/>
              <a:p>
                <a:r>
                  <a:rPr lang="en-US" dirty="0">
                    <a:latin typeface="Times New Roman" panose="02020603050405020304" pitchFamily="18" charset="0"/>
                    <a:ea typeface="MS Mincho" panose="02020609040205080304" pitchFamily="49" charset="-128"/>
                  </a:rPr>
                  <a:t> </a:t>
                </a:r>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ea typeface="MS Mincho" panose="02020609040205080304" pitchFamily="49" charset="-128"/>
                                <a:cs typeface="Times New Roman" panose="02020603050405020304" pitchFamily="18" charset="0"/>
                              </a:rPr>
                              <m:t>𝑊</m:t>
                            </m:r>
                          </m:e>
                        </m:acc>
                      </m:e>
                      <m:sub>
                        <m:r>
                          <a:rPr lang="en-US" i="1">
                            <a:latin typeface="Cambria Math" panose="02040503050406030204" pitchFamily="18" charset="0"/>
                            <a:ea typeface="MS Mincho" panose="02020609040205080304" pitchFamily="49" charset="-128"/>
                            <a:cs typeface="Times New Roman" panose="02020603050405020304" pitchFamily="18" charset="0"/>
                          </a:rPr>
                          <m:t>𝑆</m:t>
                        </m:r>
                      </m:sub>
                    </m:sSub>
                    <m:r>
                      <a:rPr lang="en-US" i="1">
                        <a:latin typeface="Cambria Math" panose="02040503050406030204" pitchFamily="18" charset="0"/>
                        <a:ea typeface="MS Mincho" panose="02020609040205080304" pitchFamily="49" charset="-128"/>
                        <a:cs typeface="Times New Roman" panose="02020603050405020304" pitchFamily="18" charset="0"/>
                      </a:rPr>
                      <m:t>=∅</m:t>
                    </m:r>
                    <m:d>
                      <m:dPr>
                        <m:ctrlPr>
                          <a:rPr lang="en-US" i="1">
                            <a:latin typeface="Cambria Math" panose="02040503050406030204" pitchFamily="18" charset="0"/>
                          </a:rPr>
                        </m:ctrlPr>
                      </m:dPr>
                      <m:e>
                        <m:r>
                          <a:rPr lang="en-US" i="1">
                            <a:latin typeface="Cambria Math" panose="02040503050406030204" pitchFamily="18" charset="0"/>
                            <a:ea typeface="MS Mincho" panose="02020609040205080304" pitchFamily="49" charset="-128"/>
                            <a:cs typeface="Times New Roman" panose="02020603050405020304" pitchFamily="18" charset="0"/>
                          </a:rPr>
                          <m:t>𝑊</m:t>
                        </m:r>
                        <m:r>
                          <a:rPr lang="en-US" i="1">
                            <a:latin typeface="Cambria Math" panose="02040503050406030204" pitchFamily="18" charset="0"/>
                            <a:ea typeface="MS Mincho" panose="02020609040205080304" pitchFamily="49" charset="-128"/>
                            <a:cs typeface="Times New Roman" panose="02020603050405020304" pitchFamily="18" charset="0"/>
                          </a:rPr>
                          <m:t>⊙</m:t>
                        </m:r>
                        <m:sSub>
                          <m:sSubPr>
                            <m:ctrlPr>
                              <a:rPr lang="en-US" i="1">
                                <a:latin typeface="Cambria Math" panose="02040503050406030204" pitchFamily="18" charset="0"/>
                              </a:rPr>
                            </m:ctrlPr>
                          </m:sSubPr>
                          <m:e>
                            <m:r>
                              <a:rPr lang="en-US" i="1">
                                <a:latin typeface="Cambria Math" panose="02040503050406030204" pitchFamily="18" charset="0"/>
                                <a:ea typeface="MS Mincho" panose="02020609040205080304" pitchFamily="49" charset="-128"/>
                                <a:cs typeface="Times New Roman" panose="02020603050405020304" pitchFamily="18" charset="0"/>
                              </a:rPr>
                              <m:t>𝑀</m:t>
                            </m:r>
                          </m:e>
                          <m:sub>
                            <m:r>
                              <a:rPr lang="en-US" i="1">
                                <a:latin typeface="Cambria Math" panose="02040503050406030204" pitchFamily="18" charset="0"/>
                                <a:ea typeface="MS Mincho" panose="02020609040205080304" pitchFamily="49" charset="-128"/>
                                <a:cs typeface="Times New Roman" panose="02020603050405020304" pitchFamily="18" charset="0"/>
                              </a:rPr>
                              <m:t>𝑆</m:t>
                            </m:r>
                          </m:sub>
                        </m:sSub>
                        <m:r>
                          <a:rPr lang="en-US" i="1">
                            <a:latin typeface="Cambria Math" panose="02040503050406030204" pitchFamily="18" charset="0"/>
                            <a:ea typeface="MS Mincho" panose="02020609040205080304" pitchFamily="49" charset="-128"/>
                            <a:cs typeface="Times New Roman" panose="02020603050405020304" pitchFamily="18" charset="0"/>
                          </a:rPr>
                          <m:t>+</m:t>
                        </m:r>
                        <m:d>
                          <m:dPr>
                            <m:ctrlPr>
                              <a:rPr lang="en-US" i="1">
                                <a:latin typeface="Cambria Math" panose="02040503050406030204" pitchFamily="18" charset="0"/>
                                <a:ea typeface="NimbusRomNo9L-Regu"/>
                              </a:rPr>
                            </m:ctrlPr>
                          </m:dPr>
                          <m:e>
                            <m:r>
                              <a:rPr lang="en-US" i="1">
                                <a:latin typeface="Cambria Math" panose="02040503050406030204" pitchFamily="18" charset="0"/>
                                <a:ea typeface="NimbusRomNo9L-Regu"/>
                                <a:cs typeface="Times New Roman" panose="02020603050405020304" pitchFamily="18" charset="0"/>
                              </a:rPr>
                              <m:t>1−</m:t>
                            </m:r>
                            <m:sSub>
                              <m:sSubPr>
                                <m:ctrlPr>
                                  <a:rPr lang="en-US" i="1">
                                    <a:latin typeface="Cambria Math" panose="02040503050406030204" pitchFamily="18" charset="0"/>
                                    <a:ea typeface="NimbusRomNo9L-Regu"/>
                                  </a:rPr>
                                </m:ctrlPr>
                              </m:sSubPr>
                              <m:e>
                                <m:r>
                                  <a:rPr lang="en-US" i="1">
                                    <a:latin typeface="Cambria Math" panose="02040503050406030204" pitchFamily="18" charset="0"/>
                                    <a:ea typeface="NimbusRomNo9L-Regu"/>
                                    <a:cs typeface="Times New Roman" panose="02020603050405020304" pitchFamily="18" charset="0"/>
                                  </a:rPr>
                                  <m:t>𝑀</m:t>
                                </m:r>
                              </m:e>
                              <m:sub>
                                <m:r>
                                  <a:rPr lang="en-US" i="1">
                                    <a:latin typeface="Cambria Math" panose="02040503050406030204" pitchFamily="18" charset="0"/>
                                    <a:ea typeface="NimbusRomNo9L-Regu"/>
                                    <a:cs typeface="Times New Roman" panose="02020603050405020304" pitchFamily="18" charset="0"/>
                                  </a:rPr>
                                  <m:t>𝑆</m:t>
                                </m:r>
                              </m:sub>
                            </m:sSub>
                          </m:e>
                        </m:d>
                        <m:r>
                          <a:rPr lang="en-US" i="1">
                            <a:latin typeface="Cambria Math" panose="02040503050406030204" pitchFamily="18" charset="0"/>
                            <a:ea typeface="NimbusRomNo9L-Regu"/>
                            <a:cs typeface="Times New Roman" panose="02020603050405020304" pitchFamily="18" charset="0"/>
                          </a:rPr>
                          <m:t>×</m:t>
                        </m:r>
                        <m:r>
                          <a:rPr lang="en-US" i="1">
                            <a:latin typeface="Cambria Math" panose="02040503050406030204" pitchFamily="18" charset="0"/>
                            <a:ea typeface="NimbusRomNo9L-Regu"/>
                            <a:cs typeface="Times New Roman" panose="02020603050405020304" pitchFamily="18" charset="0"/>
                          </a:rPr>
                          <m:t>𝜂</m:t>
                        </m:r>
                      </m:e>
                    </m:d>
                  </m:oMath>
                </a14:m>
                <a:r>
                  <a:rPr lang="en-US" dirty="0">
                    <a:latin typeface="Times New Roman" panose="02020603050405020304" pitchFamily="18" charset="0"/>
                    <a:ea typeface="NimbusRomNo9L-Regu"/>
                  </a:rPr>
                  <a:t> </a:t>
                </a:r>
                <a:endParaRPr lang="en-US" dirty="0"/>
              </a:p>
            </p:txBody>
          </p:sp>
        </mc:Choice>
        <mc:Fallback xmlns="">
          <p:sp>
            <p:nvSpPr>
              <p:cNvPr id="6" name="Rectangle 5">
                <a:extLst>
                  <a:ext uri="{FF2B5EF4-FFF2-40B4-BE49-F238E27FC236}">
                    <a16:creationId xmlns:a16="http://schemas.microsoft.com/office/drawing/2014/main" id="{A9F12D3B-4F60-402F-8607-95D19EB238AD}"/>
                  </a:ext>
                </a:extLst>
              </p:cNvPr>
              <p:cNvSpPr>
                <a:spLocks noRot="1" noChangeAspect="1" noMove="1" noResize="1" noEditPoints="1" noAdjustHandles="1" noChangeArrowheads="1" noChangeShapeType="1" noTextEdit="1"/>
              </p:cNvSpPr>
              <p:nvPr/>
            </p:nvSpPr>
            <p:spPr>
              <a:xfrm>
                <a:off x="2487045" y="4347699"/>
                <a:ext cx="2850396" cy="307777"/>
              </a:xfrm>
              <a:prstGeom prst="rect">
                <a:avLst/>
              </a:prstGeom>
              <a:blipFill>
                <a:blip r:embed="rId6"/>
                <a:stretch>
                  <a:fillRect b="-1961"/>
                </a:stretch>
              </a:blipFill>
            </p:spPr>
            <p:txBody>
              <a:bodyPr/>
              <a:lstStyle/>
              <a:p>
                <a:r>
                  <a:rPr lang="en-US">
                    <a:noFill/>
                  </a:rPr>
                  <a:t> </a:t>
                </a:r>
              </a:p>
            </p:txBody>
          </p:sp>
        </mc:Fallback>
      </mc:AlternateContent>
      <p:sp>
        <p:nvSpPr>
          <p:cNvPr id="11" name="Rectangle 10">
            <a:extLst>
              <a:ext uri="{FF2B5EF4-FFF2-40B4-BE49-F238E27FC236}">
                <a16:creationId xmlns:a16="http://schemas.microsoft.com/office/drawing/2014/main" id="{7C13F4B0-21D2-40FF-B123-EFC6B70A452E}"/>
              </a:ext>
            </a:extLst>
          </p:cNvPr>
          <p:cNvSpPr/>
          <p:nvPr/>
        </p:nvSpPr>
        <p:spPr>
          <a:xfrm>
            <a:off x="824892" y="3934957"/>
            <a:ext cx="7387346" cy="523220"/>
          </a:xfrm>
          <a:prstGeom prst="rect">
            <a:avLst/>
          </a:prstGeom>
        </p:spPr>
        <p:txBody>
          <a:bodyPr wrap="square">
            <a:spAutoFit/>
          </a:bodyPr>
          <a:lstStyle/>
          <a:p>
            <a:pPr marL="285750" indent="-285750">
              <a:buFont typeface="Wingdings" panose="05000000000000000000" pitchFamily="2" charset="2"/>
              <a:buChar char="v"/>
            </a:pPr>
            <a:r>
              <a:rPr lang="en-US" dirty="0">
                <a:latin typeface="Times New Roman" panose="02020603050405020304" pitchFamily="18" charset="0"/>
                <a:ea typeface="MS Mincho" panose="02020609040205080304" pitchFamily="49" charset="-128"/>
              </a:rPr>
              <a:t>Spatial Mask Operator denoted my </a:t>
            </a:r>
            <a:r>
              <a:rPr lang="en-US" dirty="0" err="1">
                <a:latin typeface="Times New Roman" panose="02020603050405020304" pitchFamily="18" charset="0"/>
                <a:ea typeface="MS Mincho" panose="02020609040205080304" pitchFamily="49" charset="-128"/>
              </a:rPr>
              <a:t>Ms</a:t>
            </a:r>
            <a:r>
              <a:rPr lang="en-US" dirty="0">
                <a:latin typeface="Times New Roman" panose="02020603050405020304" pitchFamily="18" charset="0"/>
                <a:ea typeface="MS Mincho" panose="02020609040205080304" pitchFamily="49" charset="-128"/>
              </a:rPr>
              <a:t> and Temporal Mask Operator denoted by Mt</a:t>
            </a:r>
          </a:p>
          <a:p>
            <a:endParaRPr lang="en-US" dirty="0"/>
          </a:p>
        </p:txBody>
      </p:sp>
      <mc:AlternateContent xmlns:mc="http://schemas.openxmlformats.org/markup-compatibility/2006" xmlns:a14="http://schemas.microsoft.com/office/drawing/2010/main">
        <mc:Choice Requires="a14">
          <p:sp>
            <p:nvSpPr>
              <p:cNvPr id="7" name="Rectangle 6">
                <a:extLst>
                  <a:ext uri="{FF2B5EF4-FFF2-40B4-BE49-F238E27FC236}">
                    <a16:creationId xmlns:a16="http://schemas.microsoft.com/office/drawing/2014/main" id="{E09BFEFF-BDBE-4734-9709-D8807AA6B59B}"/>
                  </a:ext>
                </a:extLst>
              </p:cNvPr>
              <p:cNvSpPr/>
              <p:nvPr/>
            </p:nvSpPr>
            <p:spPr>
              <a:xfrm>
                <a:off x="2487045" y="4717030"/>
                <a:ext cx="2868414" cy="307777"/>
              </a:xfrm>
              <a:prstGeom prst="rect">
                <a:avLst/>
              </a:prstGeom>
            </p:spPr>
            <p:txBody>
              <a:bodyPr wrap="none">
                <a:spAutoFit/>
              </a:bodyPr>
              <a:lstStyle/>
              <a:p>
                <a14:m>
                  <m:oMath xmlns:m="http://schemas.openxmlformats.org/officeDocument/2006/math">
                    <m:sSub>
                      <m:sSubPr>
                        <m:ctrlPr>
                          <a:rPr lang="en-US" i="1">
                            <a:latin typeface="Cambria Math" panose="02040503050406030204" pitchFamily="18" charset="0"/>
                          </a:rPr>
                        </m:ctrlPr>
                      </m:sSubPr>
                      <m:e>
                        <m:acc>
                          <m:accPr>
                            <m:chr m:val="̅"/>
                            <m:ctrlPr>
                              <a:rPr lang="en-US" i="1">
                                <a:latin typeface="Cambria Math" panose="02040503050406030204" pitchFamily="18" charset="0"/>
                              </a:rPr>
                            </m:ctrlPr>
                          </m:accPr>
                          <m:e>
                            <m:r>
                              <a:rPr lang="en-US" i="1">
                                <a:latin typeface="Cambria Math" panose="02040503050406030204" pitchFamily="18" charset="0"/>
                                <a:ea typeface="MS Mincho" panose="02020609040205080304" pitchFamily="49" charset="-128"/>
                                <a:cs typeface="Times New Roman" panose="02020603050405020304" pitchFamily="18" charset="0"/>
                              </a:rPr>
                              <m:t>𝑊</m:t>
                            </m:r>
                          </m:e>
                        </m:acc>
                      </m:e>
                      <m:sub>
                        <m:r>
                          <a:rPr lang="en-US" i="1">
                            <a:latin typeface="Cambria Math" panose="02040503050406030204" pitchFamily="18" charset="0"/>
                            <a:ea typeface="MS Mincho" panose="02020609040205080304" pitchFamily="49" charset="-128"/>
                            <a:cs typeface="Times New Roman" panose="02020603050405020304" pitchFamily="18" charset="0"/>
                          </a:rPr>
                          <m:t>𝑇</m:t>
                        </m:r>
                      </m:sub>
                    </m:sSub>
                    <m:r>
                      <a:rPr lang="en-US" i="1">
                        <a:latin typeface="Cambria Math" panose="02040503050406030204" pitchFamily="18" charset="0"/>
                        <a:ea typeface="MS Mincho" panose="02020609040205080304" pitchFamily="49" charset="-128"/>
                        <a:cs typeface="Times New Roman" panose="02020603050405020304" pitchFamily="18" charset="0"/>
                      </a:rPr>
                      <m:t>=∅</m:t>
                    </m:r>
                    <m:d>
                      <m:dPr>
                        <m:ctrlPr>
                          <a:rPr lang="en-US" i="1">
                            <a:latin typeface="Cambria Math" panose="02040503050406030204" pitchFamily="18" charset="0"/>
                          </a:rPr>
                        </m:ctrlPr>
                      </m:dPr>
                      <m:e>
                        <m:r>
                          <a:rPr lang="en-US" i="1">
                            <a:latin typeface="Cambria Math" panose="02040503050406030204" pitchFamily="18" charset="0"/>
                            <a:ea typeface="MS Mincho" panose="02020609040205080304" pitchFamily="49" charset="-128"/>
                            <a:cs typeface="Times New Roman" panose="02020603050405020304" pitchFamily="18" charset="0"/>
                          </a:rPr>
                          <m:t>𝑊</m:t>
                        </m:r>
                        <m:r>
                          <a:rPr lang="en-US" i="1">
                            <a:latin typeface="Cambria Math" panose="02040503050406030204" pitchFamily="18" charset="0"/>
                            <a:ea typeface="MS Mincho" panose="02020609040205080304" pitchFamily="49" charset="-128"/>
                            <a:cs typeface="Times New Roman" panose="02020603050405020304" pitchFamily="18" charset="0"/>
                          </a:rPr>
                          <m:t>⊙</m:t>
                        </m:r>
                        <m:sSub>
                          <m:sSubPr>
                            <m:ctrlPr>
                              <a:rPr lang="en-US" i="1">
                                <a:latin typeface="Cambria Math" panose="02040503050406030204" pitchFamily="18" charset="0"/>
                              </a:rPr>
                            </m:ctrlPr>
                          </m:sSubPr>
                          <m:e>
                            <m:r>
                              <a:rPr lang="en-US" i="1">
                                <a:latin typeface="Cambria Math" panose="02040503050406030204" pitchFamily="18" charset="0"/>
                                <a:ea typeface="MS Mincho" panose="02020609040205080304" pitchFamily="49" charset="-128"/>
                                <a:cs typeface="Times New Roman" panose="02020603050405020304" pitchFamily="18" charset="0"/>
                              </a:rPr>
                              <m:t>𝑀</m:t>
                            </m:r>
                          </m:e>
                          <m:sub>
                            <m:r>
                              <a:rPr lang="en-US" i="1">
                                <a:latin typeface="Cambria Math" panose="02040503050406030204" pitchFamily="18" charset="0"/>
                                <a:ea typeface="MS Mincho" panose="02020609040205080304" pitchFamily="49" charset="-128"/>
                                <a:cs typeface="Times New Roman" panose="02020603050405020304" pitchFamily="18" charset="0"/>
                              </a:rPr>
                              <m:t>𝑇</m:t>
                            </m:r>
                          </m:sub>
                        </m:sSub>
                        <m:r>
                          <a:rPr lang="en-US" i="1">
                            <a:latin typeface="Cambria Math" panose="02040503050406030204" pitchFamily="18" charset="0"/>
                            <a:ea typeface="MS Mincho" panose="02020609040205080304" pitchFamily="49" charset="-128"/>
                            <a:cs typeface="Times New Roman" panose="02020603050405020304" pitchFamily="18" charset="0"/>
                          </a:rPr>
                          <m:t>+</m:t>
                        </m:r>
                        <m:d>
                          <m:dPr>
                            <m:ctrlPr>
                              <a:rPr lang="en-US" i="1">
                                <a:latin typeface="Cambria Math" panose="02040503050406030204" pitchFamily="18" charset="0"/>
                                <a:ea typeface="NimbusRomNo9L-Regu"/>
                              </a:rPr>
                            </m:ctrlPr>
                          </m:dPr>
                          <m:e>
                            <m:r>
                              <a:rPr lang="en-US" i="1">
                                <a:latin typeface="Cambria Math" panose="02040503050406030204" pitchFamily="18" charset="0"/>
                                <a:ea typeface="NimbusRomNo9L-Regu"/>
                                <a:cs typeface="Times New Roman" panose="02020603050405020304" pitchFamily="18" charset="0"/>
                              </a:rPr>
                              <m:t>1−</m:t>
                            </m:r>
                            <m:sSub>
                              <m:sSubPr>
                                <m:ctrlPr>
                                  <a:rPr lang="en-US" i="1">
                                    <a:latin typeface="Cambria Math" panose="02040503050406030204" pitchFamily="18" charset="0"/>
                                    <a:ea typeface="NimbusRomNo9L-Regu"/>
                                  </a:rPr>
                                </m:ctrlPr>
                              </m:sSubPr>
                              <m:e>
                                <m:r>
                                  <a:rPr lang="en-US" i="1">
                                    <a:latin typeface="Cambria Math" panose="02040503050406030204" pitchFamily="18" charset="0"/>
                                    <a:ea typeface="NimbusRomNo9L-Regu"/>
                                    <a:cs typeface="Times New Roman" panose="02020603050405020304" pitchFamily="18" charset="0"/>
                                  </a:rPr>
                                  <m:t>𝑀</m:t>
                                </m:r>
                              </m:e>
                              <m:sub>
                                <m:r>
                                  <a:rPr lang="en-US" i="1">
                                    <a:latin typeface="Cambria Math" panose="02040503050406030204" pitchFamily="18" charset="0"/>
                                    <a:ea typeface="NimbusRomNo9L-Regu"/>
                                    <a:cs typeface="Times New Roman" panose="02020603050405020304" pitchFamily="18" charset="0"/>
                                  </a:rPr>
                                  <m:t>𝑇</m:t>
                                </m:r>
                              </m:sub>
                            </m:sSub>
                          </m:e>
                        </m:d>
                        <m:r>
                          <a:rPr lang="en-US" i="1">
                            <a:latin typeface="Cambria Math" panose="02040503050406030204" pitchFamily="18" charset="0"/>
                            <a:ea typeface="NimbusRomNo9L-Regu"/>
                            <a:cs typeface="Times New Roman" panose="02020603050405020304" pitchFamily="18" charset="0"/>
                          </a:rPr>
                          <m:t>×</m:t>
                        </m:r>
                        <m:r>
                          <a:rPr lang="en-US" i="1">
                            <a:latin typeface="Cambria Math" panose="02040503050406030204" pitchFamily="18" charset="0"/>
                            <a:ea typeface="NimbusRomNo9L-Regu"/>
                            <a:cs typeface="Times New Roman" panose="02020603050405020304" pitchFamily="18" charset="0"/>
                          </a:rPr>
                          <m:t>𝜂</m:t>
                        </m:r>
                      </m:e>
                    </m:d>
                  </m:oMath>
                </a14:m>
                <a:r>
                  <a:rPr lang="en-US" dirty="0">
                    <a:latin typeface="Times New Roman" panose="02020603050405020304" pitchFamily="18" charset="0"/>
                    <a:ea typeface="NimbusRomNo9L-Regu"/>
                  </a:rPr>
                  <a:t> </a:t>
                </a:r>
                <a:endParaRPr lang="en-US" dirty="0"/>
              </a:p>
            </p:txBody>
          </p:sp>
        </mc:Choice>
        <mc:Fallback xmlns="">
          <p:sp>
            <p:nvSpPr>
              <p:cNvPr id="7" name="Rectangle 6">
                <a:extLst>
                  <a:ext uri="{FF2B5EF4-FFF2-40B4-BE49-F238E27FC236}">
                    <a16:creationId xmlns:a16="http://schemas.microsoft.com/office/drawing/2014/main" id="{E09BFEFF-BDBE-4734-9709-D8807AA6B59B}"/>
                  </a:ext>
                </a:extLst>
              </p:cNvPr>
              <p:cNvSpPr>
                <a:spLocks noRot="1" noChangeAspect="1" noMove="1" noResize="1" noEditPoints="1" noAdjustHandles="1" noChangeArrowheads="1" noChangeShapeType="1" noTextEdit="1"/>
              </p:cNvSpPr>
              <p:nvPr/>
            </p:nvSpPr>
            <p:spPr>
              <a:xfrm>
                <a:off x="2487045" y="4717030"/>
                <a:ext cx="2868414" cy="307777"/>
              </a:xfrm>
              <a:prstGeom prst="rect">
                <a:avLst/>
              </a:prstGeom>
              <a:blipFill>
                <a:blip r:embed="rId7"/>
                <a:stretch>
                  <a:fillRect b="-4000"/>
                </a:stretch>
              </a:blipFill>
            </p:spPr>
            <p:txBody>
              <a:bodyPr/>
              <a:lstStyle/>
              <a:p>
                <a:r>
                  <a:rPr lang="en-US">
                    <a:noFill/>
                  </a:rPr>
                  <a:t> </a:t>
                </a:r>
              </a:p>
            </p:txBody>
          </p:sp>
        </mc:Fallback>
      </mc:AlternateContent>
      <p:sp>
        <p:nvSpPr>
          <p:cNvPr id="13" name="Rectangle 12">
            <a:extLst>
              <a:ext uri="{FF2B5EF4-FFF2-40B4-BE49-F238E27FC236}">
                <a16:creationId xmlns:a16="http://schemas.microsoft.com/office/drawing/2014/main" id="{23AF230A-9B2C-48AE-85DA-EBDA86AF40E6}"/>
              </a:ext>
            </a:extLst>
          </p:cNvPr>
          <p:cNvSpPr/>
          <p:nvPr/>
        </p:nvSpPr>
        <p:spPr>
          <a:xfrm>
            <a:off x="2600230" y="3617286"/>
            <a:ext cx="3836670" cy="307777"/>
          </a:xfrm>
          <a:prstGeom prst="rect">
            <a:avLst/>
          </a:prstGeom>
        </p:spPr>
        <p:txBody>
          <a:bodyPr wrap="square">
            <a:spAutoFit/>
          </a:bodyPr>
          <a:lstStyle/>
          <a:p>
            <a:r>
              <a:rPr lang="en-US" dirty="0">
                <a:latin typeface="Arial" panose="020B0604020202020204" pitchFamily="34" charset="0"/>
              </a:rPr>
              <a:t>Figure 6. Spatial-Temporal mask operation. </a:t>
            </a:r>
            <a:endParaRPr lang="en-US" dirty="0"/>
          </a:p>
        </p:txBody>
      </p:sp>
      <p:pic>
        <p:nvPicPr>
          <p:cNvPr id="3" name="Picture 2">
            <a:extLst>
              <a:ext uri="{FF2B5EF4-FFF2-40B4-BE49-F238E27FC236}">
                <a16:creationId xmlns:a16="http://schemas.microsoft.com/office/drawing/2014/main" id="{8F3B4DA3-5A72-4DA4-8190-11638F2B0A16}"/>
              </a:ext>
            </a:extLst>
          </p:cNvPr>
          <p:cNvPicPr>
            <a:picLocks noChangeAspect="1"/>
          </p:cNvPicPr>
          <p:nvPr/>
        </p:nvPicPr>
        <p:blipFill>
          <a:blip r:embed="rId8"/>
          <a:stretch>
            <a:fillRect/>
          </a:stretch>
        </p:blipFill>
        <p:spPr>
          <a:xfrm>
            <a:off x="699072" y="2078384"/>
            <a:ext cx="7484229" cy="1521963"/>
          </a:xfrm>
          <a:prstGeom prst="rect">
            <a:avLst/>
          </a:prstGeom>
        </p:spPr>
      </p:pic>
    </p:spTree>
    <p:extLst>
      <p:ext uri="{BB962C8B-B14F-4D97-AF65-F5344CB8AC3E}">
        <p14:creationId xmlns:p14="http://schemas.microsoft.com/office/powerpoint/2010/main" val="13155672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sp>
        <p:nvSpPr>
          <p:cNvPr id="244" name="Google Shape;244;p28"/>
          <p:cNvSpPr txBox="1">
            <a:spLocks noGrp="1"/>
          </p:cNvSpPr>
          <p:nvPr>
            <p:ph type="title"/>
          </p:nvPr>
        </p:nvSpPr>
        <p:spPr>
          <a:xfrm>
            <a:off x="368037" y="238008"/>
            <a:ext cx="8520600" cy="763500"/>
          </a:xfrm>
          <a:prstGeom prst="rect">
            <a:avLst/>
          </a:prstGeom>
          <a:noFill/>
          <a:ln>
            <a:noFill/>
          </a:ln>
        </p:spPr>
        <p:txBody>
          <a:bodyPr spcFirstLastPara="1" wrap="square" lIns="91425" tIns="45700" rIns="91425" bIns="45700" anchor="t" anchorCtr="0">
            <a:noAutofit/>
          </a:bodyPr>
          <a:lstStyle/>
          <a:p>
            <a:pPr lvl="0"/>
            <a:r>
              <a:rPr lang="en-US" dirty="0"/>
              <a:t>General Deep Neural Network </a:t>
            </a:r>
            <a:r>
              <a:rPr lang="en-US" dirty="0" err="1"/>
              <a:t>Branc</a:t>
            </a:r>
            <a:endParaRPr lang="en-US" dirty="0">
              <a:latin typeface="Garamond"/>
              <a:ea typeface="Garamond"/>
              <a:cs typeface="Garamond"/>
              <a:sym typeface="Garamond"/>
            </a:endParaRPr>
          </a:p>
        </p:txBody>
      </p:sp>
      <p:pic>
        <p:nvPicPr>
          <p:cNvPr id="246" name="Google Shape;246;p28"/>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247" name="Google Shape;247;p28"/>
          <p:cNvPicPr preferRelativeResize="0"/>
          <p:nvPr/>
        </p:nvPicPr>
        <p:blipFill rotWithShape="1">
          <a:blip r:embed="rId4">
            <a:alphaModFix/>
          </a:blip>
          <a:srcRect/>
          <a:stretch/>
        </p:blipFill>
        <p:spPr>
          <a:xfrm>
            <a:off x="7740650" y="6199187"/>
            <a:ext cx="510778" cy="494109"/>
          </a:xfrm>
          <a:prstGeom prst="rect">
            <a:avLst/>
          </a:prstGeom>
          <a:noFill/>
          <a:ln>
            <a:noFill/>
          </a:ln>
        </p:spPr>
      </p:pic>
      <mc:AlternateContent xmlns:mc="http://schemas.openxmlformats.org/markup-compatibility/2006" xmlns:a14="http://schemas.microsoft.com/office/drawing/2010/main">
        <mc:Choice Requires="a14">
          <p:sp>
            <p:nvSpPr>
              <p:cNvPr id="5" name="Rectangle 4">
                <a:extLst>
                  <a:ext uri="{FF2B5EF4-FFF2-40B4-BE49-F238E27FC236}">
                    <a16:creationId xmlns:a16="http://schemas.microsoft.com/office/drawing/2014/main" id="{03074701-1891-44BC-875F-6F8C59729E35}"/>
                  </a:ext>
                </a:extLst>
              </p:cNvPr>
              <p:cNvSpPr/>
              <p:nvPr/>
            </p:nvSpPr>
            <p:spPr>
              <a:xfrm>
                <a:off x="553656" y="1063335"/>
                <a:ext cx="7731706" cy="2462213"/>
              </a:xfrm>
              <a:prstGeom prst="rect">
                <a:avLst/>
              </a:prstGeom>
            </p:spPr>
            <p:txBody>
              <a:bodyPr wrap="square">
                <a:spAutoFit/>
              </a:bodyPr>
              <a:lstStyle/>
              <a:p>
                <a:pPr marL="285750" indent="-285750">
                  <a:buFont typeface="Wingdings" panose="05000000000000000000" pitchFamily="2" charset="2"/>
                  <a:buChar char="v"/>
                </a:pPr>
                <a:r>
                  <a:rPr lang="en-US" dirty="0">
                    <a:latin typeface="Times New Roman" panose="02020603050405020304" pitchFamily="18" charset="0"/>
                    <a:ea typeface="NimbusRomNo9L-Regu"/>
                  </a:rPr>
                  <a:t>General deep neural network branch is used as an alternative path to reach the output of NN2  to concatenate with spatial-temporal and temporal-spatial features. </a:t>
                </a:r>
              </a:p>
              <a:p>
                <a:pPr marL="285750" indent="-285750">
                  <a:buFont typeface="Wingdings" panose="05000000000000000000" pitchFamily="2" charset="2"/>
                  <a:buChar char="v"/>
                </a:pPr>
                <a:r>
                  <a:rPr lang="en-US" dirty="0">
                    <a:latin typeface="Times New Roman" panose="02020603050405020304" pitchFamily="18" charset="0"/>
                    <a:ea typeface="NimbusRomNo9L-Regu"/>
                  </a:rPr>
                  <a:t>In the NN1, we firstly employed a fully connected layer along with the</a:t>
                </a:r>
                <a:r>
                  <a:rPr lang="en-US" dirty="0">
                    <a:solidFill>
                      <a:srgbClr val="FF0000"/>
                    </a:solidFill>
                    <a:latin typeface="Times New Roman" panose="02020603050405020304" pitchFamily="18" charset="0"/>
                    <a:ea typeface="NimbusRomNo9L-Regu"/>
                  </a:rPr>
                  <a:t> </a:t>
                </a:r>
                <a:r>
                  <a:rPr lang="en-US" dirty="0" err="1">
                    <a:solidFill>
                      <a:srgbClr val="FF0000"/>
                    </a:solidFill>
                    <a:latin typeface="Times New Roman" panose="02020603050405020304" pitchFamily="18" charset="0"/>
                    <a:ea typeface="NimbusRomNo9L-Regu"/>
                  </a:rPr>
                  <a:t>relu</a:t>
                </a:r>
                <a:r>
                  <a:rPr lang="en-US" dirty="0">
                    <a:latin typeface="Times New Roman" panose="02020603050405020304" pitchFamily="18" charset="0"/>
                    <a:ea typeface="NimbusRomNo9L-Regu"/>
                  </a:rPr>
                  <a:t> function, then normalize with layer normalization and dropout layer were used to reduce the overfitting and produced the initial feature </a:t>
                </a:r>
                <a14:m>
                  <m:oMath xmlns:m="http://schemas.openxmlformats.org/officeDocument/2006/math">
                    <m:sSub>
                      <m:sSubPr>
                        <m:ctrlPr>
                          <a:rPr lang="en-US" i="1">
                            <a:latin typeface="Cambria Math" panose="02040503050406030204" pitchFamily="18" charset="0"/>
                            <a:ea typeface="NimbusRomNo9L-Regu"/>
                          </a:rPr>
                        </m:ctrlPr>
                      </m:sSubPr>
                      <m:e>
                        <m:r>
                          <a:rPr lang="en-US" i="1">
                            <a:latin typeface="Cambria Math" panose="02040503050406030204" pitchFamily="18" charset="0"/>
                            <a:ea typeface="NimbusRomNo9L-Regu"/>
                            <a:cs typeface="Times New Roman" panose="02020603050405020304" pitchFamily="18" charset="0"/>
                          </a:rPr>
                          <m:t>𝐹</m:t>
                        </m:r>
                      </m:e>
                      <m:sub>
                        <m:r>
                          <a:rPr lang="en-US" i="1">
                            <a:latin typeface="Cambria Math" panose="02040503050406030204" pitchFamily="18" charset="0"/>
                            <a:ea typeface="NimbusRomNo9L-Regu"/>
                            <a:cs typeface="Times New Roman" panose="02020603050405020304" pitchFamily="18" charset="0"/>
                          </a:rPr>
                          <m:t>1</m:t>
                        </m:r>
                      </m:sub>
                    </m:sSub>
                  </m:oMath>
                </a14:m>
                <a:r>
                  <a:rPr lang="en-US" dirty="0">
                    <a:latin typeface="Times New Roman" panose="02020603050405020304" pitchFamily="18" charset="0"/>
                    <a:ea typeface="NimbusRomNo9L-Regu"/>
                  </a:rPr>
                  <a:t>. </a:t>
                </a:r>
              </a:p>
              <a:p>
                <a:pPr marL="285750" indent="-285750">
                  <a:buFont typeface="Wingdings" panose="05000000000000000000" pitchFamily="2" charset="2"/>
                  <a:buChar char="v"/>
                </a:pPr>
                <a:r>
                  <a:rPr lang="en-US" dirty="0">
                    <a:latin typeface="Times New Roman" panose="02020603050405020304" pitchFamily="18" charset="0"/>
                    <a:ea typeface="NimbusRomNo9L-Regu"/>
                  </a:rPr>
                  <a:t>In the NN2 taken output of NN1 as input with three dimensions where a fully connected layer produced 256 dimensions after applying layer normalization, then we employed an average pooling layer to produce an average vector, and finally, a padding layer was used for maintaining the output dimension general feature vector from the NN2. </a:t>
                </a:r>
              </a:p>
              <a:p>
                <a:pPr marL="285750" indent="-285750">
                  <a:buFont typeface="Wingdings" panose="05000000000000000000" pitchFamily="2" charset="2"/>
                  <a:buChar char="v"/>
                </a:pPr>
                <a:r>
                  <a:rPr lang="en-US" dirty="0">
                    <a:latin typeface="Times New Roman" panose="02020603050405020304" pitchFamily="18" charset="0"/>
                    <a:ea typeface="NimbusRomNo9L-Regu"/>
                  </a:rPr>
                  <a:t>This branch effectively solves the missing data problems and converges problems for exploding gradient and vanishing gradient, which face difficulties in the other branch</a:t>
                </a:r>
                <a:endParaRPr lang="en-US" dirty="0"/>
              </a:p>
            </p:txBody>
          </p:sp>
        </mc:Choice>
        <mc:Fallback xmlns="">
          <p:sp>
            <p:nvSpPr>
              <p:cNvPr id="5" name="Rectangle 4">
                <a:extLst>
                  <a:ext uri="{FF2B5EF4-FFF2-40B4-BE49-F238E27FC236}">
                    <a16:creationId xmlns:a16="http://schemas.microsoft.com/office/drawing/2014/main" id="{03074701-1891-44BC-875F-6F8C59729E35}"/>
                  </a:ext>
                </a:extLst>
              </p:cNvPr>
              <p:cNvSpPr>
                <a:spLocks noRot="1" noChangeAspect="1" noMove="1" noResize="1" noEditPoints="1" noAdjustHandles="1" noChangeArrowheads="1" noChangeShapeType="1" noTextEdit="1"/>
              </p:cNvSpPr>
              <p:nvPr/>
            </p:nvSpPr>
            <p:spPr>
              <a:xfrm>
                <a:off x="553656" y="1063335"/>
                <a:ext cx="7731706" cy="2462213"/>
              </a:xfrm>
              <a:prstGeom prst="rect">
                <a:avLst/>
              </a:prstGeom>
              <a:blipFill>
                <a:blip r:embed="rId6"/>
                <a:stretch>
                  <a:fillRect l="-158" t="-248" b="-1733"/>
                </a:stretch>
              </a:blipFill>
            </p:spPr>
            <p:txBody>
              <a:bodyPr/>
              <a:lstStyle/>
              <a:p>
                <a:r>
                  <a:rPr lang="en-US">
                    <a:noFill/>
                  </a:rPr>
                  <a:t> </a:t>
                </a:r>
              </a:p>
            </p:txBody>
          </p:sp>
        </mc:Fallback>
      </mc:AlternateContent>
      <p:sp>
        <p:nvSpPr>
          <p:cNvPr id="10" name="Rectangle 9">
            <a:extLst>
              <a:ext uri="{FF2B5EF4-FFF2-40B4-BE49-F238E27FC236}">
                <a16:creationId xmlns:a16="http://schemas.microsoft.com/office/drawing/2014/main" id="{A365532E-33B2-4924-81FD-8C0F42FB74B6}"/>
              </a:ext>
            </a:extLst>
          </p:cNvPr>
          <p:cNvSpPr/>
          <p:nvPr/>
        </p:nvSpPr>
        <p:spPr>
          <a:xfrm>
            <a:off x="2501174" y="5685296"/>
            <a:ext cx="3836670" cy="307777"/>
          </a:xfrm>
          <a:prstGeom prst="rect">
            <a:avLst/>
          </a:prstGeom>
        </p:spPr>
        <p:txBody>
          <a:bodyPr wrap="square">
            <a:spAutoFit/>
          </a:bodyPr>
          <a:lstStyle/>
          <a:p>
            <a:r>
              <a:rPr lang="en-US" dirty="0">
                <a:latin typeface="Arial" panose="020B0604020202020204" pitchFamily="34" charset="0"/>
              </a:rPr>
              <a:t>Figure 7. General Deep Neural Network. </a:t>
            </a:r>
            <a:endParaRPr lang="en-US" dirty="0"/>
          </a:p>
        </p:txBody>
      </p:sp>
      <p:pic>
        <p:nvPicPr>
          <p:cNvPr id="2" name="Picture 1">
            <a:extLst>
              <a:ext uri="{FF2B5EF4-FFF2-40B4-BE49-F238E27FC236}">
                <a16:creationId xmlns:a16="http://schemas.microsoft.com/office/drawing/2014/main" id="{EFB3934C-C482-4B56-9CF4-7F7FB1C9354C}"/>
              </a:ext>
            </a:extLst>
          </p:cNvPr>
          <p:cNvPicPr>
            <a:picLocks noChangeAspect="1"/>
          </p:cNvPicPr>
          <p:nvPr/>
        </p:nvPicPr>
        <p:blipFill>
          <a:blip r:embed="rId7"/>
          <a:stretch>
            <a:fillRect/>
          </a:stretch>
        </p:blipFill>
        <p:spPr>
          <a:xfrm>
            <a:off x="2081349" y="3587375"/>
            <a:ext cx="4463052" cy="1953444"/>
          </a:xfrm>
          <a:prstGeom prst="rect">
            <a:avLst/>
          </a:prstGeom>
        </p:spPr>
      </p:pic>
    </p:spTree>
    <p:extLst>
      <p:ext uri="{BB962C8B-B14F-4D97-AF65-F5344CB8AC3E}">
        <p14:creationId xmlns:p14="http://schemas.microsoft.com/office/powerpoint/2010/main" val="12604516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229"/>
        <p:cNvGrpSpPr/>
        <p:nvPr/>
      </p:nvGrpSpPr>
      <p:grpSpPr>
        <a:xfrm>
          <a:off x="0" y="0"/>
          <a:ext cx="0" cy="0"/>
          <a:chOff x="0" y="0"/>
          <a:chExt cx="0" cy="0"/>
        </a:xfrm>
      </p:grpSpPr>
      <p:sp>
        <p:nvSpPr>
          <p:cNvPr id="230" name="Google Shape;230;p27"/>
          <p:cNvSpPr txBox="1">
            <a:spLocks noGrp="1"/>
          </p:cNvSpPr>
          <p:nvPr>
            <p:ph type="title"/>
          </p:nvPr>
        </p:nvSpPr>
        <p:spPr>
          <a:xfrm>
            <a:off x="385418" y="263705"/>
            <a:ext cx="8521332" cy="564610"/>
          </a:xfrm>
          <a:prstGeom prst="rect">
            <a:avLst/>
          </a:prstGeom>
          <a:noFill/>
          <a:ln>
            <a:noFill/>
          </a:ln>
        </p:spPr>
        <p:txBody>
          <a:bodyPr spcFirstLastPara="1" wrap="square" lIns="91425" tIns="45700" rIns="91425" bIns="45700" anchor="t" anchorCtr="0">
            <a:noAutofit/>
          </a:bodyPr>
          <a:lstStyle/>
          <a:p>
            <a:pPr lvl="0"/>
            <a:r>
              <a:rPr lang="en-US" sz="3200" dirty="0"/>
              <a:t>Performance result</a:t>
            </a:r>
            <a:endParaRPr sz="2400" dirty="0">
              <a:latin typeface="Garamond"/>
              <a:ea typeface="Garamond"/>
              <a:cs typeface="Garamond"/>
              <a:sym typeface="Garamond"/>
            </a:endParaRPr>
          </a:p>
        </p:txBody>
      </p:sp>
      <p:sp>
        <p:nvSpPr>
          <p:cNvPr id="231" name="Google Shape;231;p27"/>
          <p:cNvSpPr txBox="1">
            <a:spLocks noGrp="1"/>
          </p:cNvSpPr>
          <p:nvPr>
            <p:ph type="body" idx="1"/>
          </p:nvPr>
        </p:nvSpPr>
        <p:spPr>
          <a:xfrm>
            <a:off x="340052" y="770401"/>
            <a:ext cx="8463894" cy="2038390"/>
          </a:xfrm>
          <a:prstGeom prst="rect">
            <a:avLst/>
          </a:prstGeom>
          <a:noFill/>
          <a:ln>
            <a:noFill/>
          </a:ln>
        </p:spPr>
        <p:txBody>
          <a:bodyPr spcFirstLastPara="1" wrap="square" lIns="91425" tIns="45700" rIns="91425" bIns="45700" anchor="t" anchorCtr="0">
            <a:noAutofit/>
          </a:bodyPr>
          <a:lstStyle/>
          <a:p>
            <a:pPr marL="628650" lvl="0" indent="-171450" algn="just">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We implemented our architecture in the </a:t>
            </a:r>
            <a:r>
              <a:rPr lang="en-US" sz="1400" dirty="0" err="1">
                <a:latin typeface="Times New Roman" panose="02020603050405020304" pitchFamily="18" charset="0"/>
                <a:cs typeface="Times New Roman" panose="02020603050405020304" pitchFamily="18" charset="0"/>
              </a:rPr>
              <a:t>PyTorch</a:t>
            </a:r>
            <a:r>
              <a:rPr lang="en-US" sz="1400" dirty="0">
                <a:latin typeface="Times New Roman" panose="02020603050405020304" pitchFamily="18" charset="0"/>
                <a:cs typeface="Times New Roman" panose="02020603050405020304" pitchFamily="18" charset="0"/>
              </a:rPr>
              <a:t> platform in the NVIDIA GPU 8GB machines in the study. We randomly selected eight frames for each video as the input. </a:t>
            </a:r>
          </a:p>
          <a:p>
            <a:pPr marL="628650" lvl="0" indent="-171450" algn="just">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we subtract every input frame sequence by the first frame palm position based on the previous work; then, we employed some data augmentation techniques by following previous work like shifting, scaling, time interpolation and adding noise. </a:t>
            </a:r>
          </a:p>
          <a:p>
            <a:pPr marL="628650" lvl="0" indent="-171450" algn="just">
              <a:buFont typeface="Wingdings" panose="05000000000000000000" pitchFamily="2" charset="2"/>
              <a:buChar char="v"/>
            </a:pPr>
            <a:r>
              <a:rPr lang="en-US" sz="1400" dirty="0">
                <a:latin typeface="Times New Roman" panose="02020603050405020304" pitchFamily="18" charset="0"/>
                <a:cs typeface="Times New Roman" panose="02020603050405020304" pitchFamily="18" charset="0"/>
              </a:rPr>
              <a:t>We used all three datasets to evaluate our model with a cross validation procedure namely leave-one-out cross-validation (LOOCV). n-1 subject information for training for each experiment and the remaining subject for testing. </a:t>
            </a:r>
          </a:p>
        </p:txBody>
      </p:sp>
      <p:pic>
        <p:nvPicPr>
          <p:cNvPr id="232" name="Google Shape;232;p27"/>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233" name="Google Shape;233;p27"/>
          <p:cNvPicPr preferRelativeResize="0"/>
          <p:nvPr/>
        </p:nvPicPr>
        <p:blipFill rotWithShape="1">
          <a:blip r:embed="rId4">
            <a:alphaModFix/>
          </a:blip>
          <a:srcRect/>
          <a:stretch/>
        </p:blipFill>
        <p:spPr>
          <a:xfrm>
            <a:off x="7740650" y="6199187"/>
            <a:ext cx="510778" cy="494109"/>
          </a:xfrm>
          <a:prstGeom prst="rect">
            <a:avLst/>
          </a:prstGeom>
          <a:noFill/>
          <a:ln>
            <a:noFill/>
          </a:ln>
        </p:spPr>
      </p:pic>
      <p:sp>
        <p:nvSpPr>
          <p:cNvPr id="4" name="Rectangle 3">
            <a:extLst>
              <a:ext uri="{FF2B5EF4-FFF2-40B4-BE49-F238E27FC236}">
                <a16:creationId xmlns:a16="http://schemas.microsoft.com/office/drawing/2014/main" id="{0100E4AB-0A93-41F7-B409-52816BDF1924}"/>
              </a:ext>
            </a:extLst>
          </p:cNvPr>
          <p:cNvSpPr/>
          <p:nvPr/>
        </p:nvSpPr>
        <p:spPr>
          <a:xfrm>
            <a:off x="-34539" y="5443590"/>
            <a:ext cx="4260102" cy="274499"/>
          </a:xfrm>
          <a:prstGeom prst="rect">
            <a:avLst/>
          </a:prstGeom>
        </p:spPr>
        <p:txBody>
          <a:bodyPr wrap="square">
            <a:spAutoFit/>
          </a:bodyPr>
          <a:lstStyle/>
          <a:p>
            <a:pPr algn="ctr">
              <a:lnSpc>
                <a:spcPct val="115000"/>
              </a:lnSpc>
              <a:spcAft>
                <a:spcPts val="1000"/>
              </a:spcAft>
            </a:pPr>
            <a:r>
              <a:rPr lang="en-US" sz="1100" b="1" dirty="0">
                <a:latin typeface="Times New Roman" panose="02020603050405020304" pitchFamily="18" charset="0"/>
                <a:ea typeface="Calibri" panose="020F0502020204030204" pitchFamily="34" charset="0"/>
                <a:cs typeface="Vrinda" panose="020B0502040204020203" pitchFamily="34" charset="0"/>
              </a:rPr>
              <a:t>Table 2.</a:t>
            </a:r>
            <a:r>
              <a:rPr lang="en-US" sz="1100" dirty="0">
                <a:latin typeface="Times New Roman" panose="02020603050405020304" pitchFamily="18" charset="0"/>
                <a:ea typeface="Calibri" panose="020F0502020204030204" pitchFamily="34" charset="0"/>
                <a:cs typeface="Vrinda" panose="020B0502040204020203" pitchFamily="34" charset="0"/>
              </a:rPr>
              <a:t> </a:t>
            </a:r>
            <a:r>
              <a:rPr lang="en-US" sz="1100" dirty="0"/>
              <a:t>Performance Accuracy for MSRA Dataset for 17 Gesture</a:t>
            </a:r>
            <a:endParaRPr lang="en-US" sz="1600" dirty="0">
              <a:effectLst/>
              <a:latin typeface="Calibri" panose="020F0502020204030204" pitchFamily="34" charset="0"/>
              <a:ea typeface="Calibri" panose="020F0502020204030204" pitchFamily="34" charset="0"/>
              <a:cs typeface="Vrinda" panose="020B0502040204020203" pitchFamily="34" charset="0"/>
            </a:endParaRPr>
          </a:p>
        </p:txBody>
      </p:sp>
      <p:graphicFrame>
        <p:nvGraphicFramePr>
          <p:cNvPr id="6" name="Table 5">
            <a:extLst>
              <a:ext uri="{FF2B5EF4-FFF2-40B4-BE49-F238E27FC236}">
                <a16:creationId xmlns:a16="http://schemas.microsoft.com/office/drawing/2014/main" id="{2EF0DDFF-9773-4EDF-9A4E-B5A02C86A06E}"/>
              </a:ext>
            </a:extLst>
          </p:cNvPr>
          <p:cNvGraphicFramePr>
            <a:graphicFrameLocks noGrp="1"/>
          </p:cNvGraphicFramePr>
          <p:nvPr>
            <p:extLst>
              <p:ext uri="{D42A27DB-BD31-4B8C-83A1-F6EECF244321}">
                <p14:modId xmlns:p14="http://schemas.microsoft.com/office/powerpoint/2010/main" val="3509486145"/>
              </p:ext>
            </p:extLst>
          </p:nvPr>
        </p:nvGraphicFramePr>
        <p:xfrm>
          <a:off x="861712" y="2944786"/>
          <a:ext cx="2343150" cy="2273300"/>
        </p:xfrm>
        <a:graphic>
          <a:graphicData uri="http://schemas.openxmlformats.org/drawingml/2006/table">
            <a:tbl>
              <a:tblPr firstRow="1" firstCol="1" bandRow="1">
                <a:tableStyleId>{98492A81-A689-4F64-84F5-35F7C40A0220}</a:tableStyleId>
              </a:tblPr>
              <a:tblGrid>
                <a:gridCol w="971550">
                  <a:extLst>
                    <a:ext uri="{9D8B030D-6E8A-4147-A177-3AD203B41FA5}">
                      <a16:colId xmlns:a16="http://schemas.microsoft.com/office/drawing/2014/main" val="1667110150"/>
                    </a:ext>
                  </a:extLst>
                </a:gridCol>
                <a:gridCol w="1371600">
                  <a:extLst>
                    <a:ext uri="{9D8B030D-6E8A-4147-A177-3AD203B41FA5}">
                      <a16:colId xmlns:a16="http://schemas.microsoft.com/office/drawing/2014/main" val="802168250"/>
                    </a:ext>
                  </a:extLst>
                </a:gridCol>
              </a:tblGrid>
              <a:tr h="374650">
                <a:tc>
                  <a:txBody>
                    <a:bodyPr/>
                    <a:lstStyle/>
                    <a:p>
                      <a:pPr marL="0" marR="0" algn="ctr">
                        <a:spcBef>
                          <a:spcPts val="0"/>
                        </a:spcBef>
                        <a:spcAft>
                          <a:spcPts val="0"/>
                        </a:spcAft>
                      </a:pPr>
                      <a:r>
                        <a:rPr lang="en-US" sz="1100" dirty="0">
                          <a:solidFill>
                            <a:srgbClr val="FF0000"/>
                          </a:solidFill>
                          <a:effectLst/>
                        </a:rPr>
                        <a:t>Subject name</a:t>
                      </a:r>
                      <a:endParaRPr lang="en-US" sz="1200" dirty="0">
                        <a:solidFill>
                          <a:srgbClr val="FF0000"/>
                        </a:solidFill>
                        <a:effectLst/>
                        <a:latin typeface="Times New Roman" panose="02020603050405020304" pitchFamily="18" charset="0"/>
                        <a:ea typeface="MS Mincho" panose="02020609040205080304" pitchFamily="49" charset="-128"/>
                      </a:endParaRPr>
                    </a:p>
                  </a:txBody>
                  <a:tcPr marL="68580" marR="68580" marT="0" marB="0" anchor="ctr"/>
                </a:tc>
                <a:tc>
                  <a:txBody>
                    <a:bodyPr/>
                    <a:lstStyle/>
                    <a:p>
                      <a:pPr marL="0" marR="0" algn="ctr">
                        <a:spcBef>
                          <a:spcPts val="0"/>
                        </a:spcBef>
                        <a:spcAft>
                          <a:spcPts val="0"/>
                        </a:spcAft>
                      </a:pPr>
                      <a:r>
                        <a:rPr lang="en-US" sz="1100" dirty="0">
                          <a:solidFill>
                            <a:srgbClr val="FF0000"/>
                          </a:solidFill>
                          <a:effectLst/>
                        </a:rPr>
                        <a:t>Accuracy (%)</a:t>
                      </a:r>
                      <a:endParaRPr lang="en-US" sz="1200" dirty="0">
                        <a:solidFill>
                          <a:srgbClr val="FF0000"/>
                        </a:solidFill>
                        <a:effectLst/>
                        <a:latin typeface="Times New Roman" panose="02020603050405020304" pitchFamily="18" charset="0"/>
                        <a:ea typeface="MS Mincho" panose="02020609040205080304" pitchFamily="49" charset="-128"/>
                      </a:endParaRPr>
                    </a:p>
                  </a:txBody>
                  <a:tcPr marL="68580" marR="68580" marT="0" marB="0" anchor="ctr"/>
                </a:tc>
                <a:extLst>
                  <a:ext uri="{0D108BD9-81ED-4DB2-BD59-A6C34878D82A}">
                    <a16:rowId xmlns:a16="http://schemas.microsoft.com/office/drawing/2014/main" val="3635994386"/>
                  </a:ext>
                </a:extLst>
              </a:tr>
              <a:tr h="190500">
                <a:tc>
                  <a:txBody>
                    <a:bodyPr/>
                    <a:lstStyle/>
                    <a:p>
                      <a:pPr marL="0" marR="0" algn="ctr">
                        <a:spcBef>
                          <a:spcPts val="0"/>
                        </a:spcBef>
                        <a:spcAft>
                          <a:spcPts val="0"/>
                        </a:spcAft>
                      </a:pPr>
                      <a:r>
                        <a:rPr lang="en-US" sz="1100">
                          <a:effectLst/>
                        </a:rPr>
                        <a:t>Subject-1</a:t>
                      </a:r>
                      <a:endParaRPr lang="en-US" sz="1200">
                        <a:effectLst/>
                        <a:latin typeface="Times New Roman" panose="02020603050405020304" pitchFamily="18" charset="0"/>
                        <a:ea typeface="MS Mincho" panose="02020609040205080304" pitchFamily="49" charset="-128"/>
                      </a:endParaRPr>
                    </a:p>
                  </a:txBody>
                  <a:tcPr marL="68580" marR="68580" marT="0" marB="0" anchor="ctr"/>
                </a:tc>
                <a:tc>
                  <a:txBody>
                    <a:bodyPr/>
                    <a:lstStyle/>
                    <a:p>
                      <a:pPr marL="0" marR="0" algn="ctr">
                        <a:spcBef>
                          <a:spcPts val="0"/>
                        </a:spcBef>
                        <a:spcAft>
                          <a:spcPts val="0"/>
                        </a:spcAft>
                      </a:pPr>
                      <a:r>
                        <a:rPr lang="en-US" sz="1100">
                          <a:effectLst/>
                        </a:rPr>
                        <a:t>100</a:t>
                      </a:r>
                      <a:endParaRPr lang="en-US" sz="1200">
                        <a:effectLst/>
                        <a:latin typeface="Times New Roman" panose="02020603050405020304" pitchFamily="18" charset="0"/>
                        <a:ea typeface="MS Mincho" panose="02020609040205080304" pitchFamily="49" charset="-128"/>
                      </a:endParaRPr>
                    </a:p>
                  </a:txBody>
                  <a:tcPr marL="68580" marR="68580" marT="0" marB="0" anchor="ctr"/>
                </a:tc>
                <a:extLst>
                  <a:ext uri="{0D108BD9-81ED-4DB2-BD59-A6C34878D82A}">
                    <a16:rowId xmlns:a16="http://schemas.microsoft.com/office/drawing/2014/main" val="2585233198"/>
                  </a:ext>
                </a:extLst>
              </a:tr>
              <a:tr h="190500">
                <a:tc>
                  <a:txBody>
                    <a:bodyPr/>
                    <a:lstStyle/>
                    <a:p>
                      <a:pPr marL="0" marR="0" algn="ctr">
                        <a:spcBef>
                          <a:spcPts val="0"/>
                        </a:spcBef>
                        <a:spcAft>
                          <a:spcPts val="0"/>
                        </a:spcAft>
                      </a:pPr>
                      <a:r>
                        <a:rPr lang="en-US" sz="1100">
                          <a:effectLst/>
                        </a:rPr>
                        <a:t>Subject-2</a:t>
                      </a:r>
                      <a:endParaRPr lang="en-US" sz="1200">
                        <a:effectLst/>
                        <a:latin typeface="Times New Roman" panose="02020603050405020304" pitchFamily="18" charset="0"/>
                        <a:ea typeface="MS Mincho" panose="02020609040205080304" pitchFamily="49" charset="-128"/>
                      </a:endParaRPr>
                    </a:p>
                  </a:txBody>
                  <a:tcPr marL="68580" marR="68580" marT="0" marB="0" anchor="ctr"/>
                </a:tc>
                <a:tc>
                  <a:txBody>
                    <a:bodyPr/>
                    <a:lstStyle/>
                    <a:p>
                      <a:pPr marL="0" marR="0" algn="ctr">
                        <a:spcBef>
                          <a:spcPts val="0"/>
                        </a:spcBef>
                        <a:spcAft>
                          <a:spcPts val="0"/>
                        </a:spcAft>
                      </a:pPr>
                      <a:r>
                        <a:rPr lang="en-US" sz="1100">
                          <a:effectLst/>
                        </a:rPr>
                        <a:t>94.11</a:t>
                      </a:r>
                      <a:endParaRPr lang="en-US" sz="1200">
                        <a:effectLst/>
                        <a:latin typeface="Times New Roman" panose="02020603050405020304" pitchFamily="18" charset="0"/>
                        <a:ea typeface="MS Mincho" panose="02020609040205080304" pitchFamily="49" charset="-128"/>
                      </a:endParaRPr>
                    </a:p>
                  </a:txBody>
                  <a:tcPr marL="68580" marR="68580" marT="0" marB="0" anchor="ctr"/>
                </a:tc>
                <a:extLst>
                  <a:ext uri="{0D108BD9-81ED-4DB2-BD59-A6C34878D82A}">
                    <a16:rowId xmlns:a16="http://schemas.microsoft.com/office/drawing/2014/main" val="1788397519"/>
                  </a:ext>
                </a:extLst>
              </a:tr>
              <a:tr h="190500">
                <a:tc>
                  <a:txBody>
                    <a:bodyPr/>
                    <a:lstStyle/>
                    <a:p>
                      <a:pPr marL="0" marR="0" algn="ctr">
                        <a:spcBef>
                          <a:spcPts val="0"/>
                        </a:spcBef>
                        <a:spcAft>
                          <a:spcPts val="0"/>
                        </a:spcAft>
                      </a:pPr>
                      <a:r>
                        <a:rPr lang="en-US" sz="1100">
                          <a:effectLst/>
                        </a:rPr>
                        <a:t>Subject-3</a:t>
                      </a:r>
                      <a:endParaRPr lang="en-US" sz="1200">
                        <a:effectLst/>
                        <a:latin typeface="Times New Roman" panose="02020603050405020304" pitchFamily="18" charset="0"/>
                        <a:ea typeface="MS Mincho" panose="02020609040205080304" pitchFamily="49" charset="-128"/>
                      </a:endParaRPr>
                    </a:p>
                  </a:txBody>
                  <a:tcPr marL="68580" marR="68580" marT="0" marB="0" anchor="ctr"/>
                </a:tc>
                <a:tc>
                  <a:txBody>
                    <a:bodyPr/>
                    <a:lstStyle/>
                    <a:p>
                      <a:pPr marL="0" marR="0" algn="ctr">
                        <a:spcBef>
                          <a:spcPts val="0"/>
                        </a:spcBef>
                        <a:spcAft>
                          <a:spcPts val="0"/>
                        </a:spcAft>
                      </a:pPr>
                      <a:r>
                        <a:rPr lang="en-US" sz="1100">
                          <a:effectLst/>
                        </a:rPr>
                        <a:t>94.11</a:t>
                      </a:r>
                      <a:endParaRPr lang="en-US" sz="1200">
                        <a:effectLst/>
                        <a:latin typeface="Times New Roman" panose="02020603050405020304" pitchFamily="18" charset="0"/>
                        <a:ea typeface="MS Mincho" panose="02020609040205080304" pitchFamily="49" charset="-128"/>
                      </a:endParaRPr>
                    </a:p>
                  </a:txBody>
                  <a:tcPr marL="68580" marR="68580" marT="0" marB="0" anchor="ctr"/>
                </a:tc>
                <a:extLst>
                  <a:ext uri="{0D108BD9-81ED-4DB2-BD59-A6C34878D82A}">
                    <a16:rowId xmlns:a16="http://schemas.microsoft.com/office/drawing/2014/main" val="1927310855"/>
                  </a:ext>
                </a:extLst>
              </a:tr>
              <a:tr h="190500">
                <a:tc>
                  <a:txBody>
                    <a:bodyPr/>
                    <a:lstStyle/>
                    <a:p>
                      <a:pPr marL="0" marR="0" algn="ctr">
                        <a:spcBef>
                          <a:spcPts val="0"/>
                        </a:spcBef>
                        <a:spcAft>
                          <a:spcPts val="0"/>
                        </a:spcAft>
                      </a:pPr>
                      <a:r>
                        <a:rPr lang="en-US" sz="1100">
                          <a:effectLst/>
                        </a:rPr>
                        <a:t>Subject-4</a:t>
                      </a:r>
                      <a:endParaRPr lang="en-US" sz="1200">
                        <a:effectLst/>
                        <a:latin typeface="Times New Roman" panose="02020603050405020304" pitchFamily="18" charset="0"/>
                        <a:ea typeface="MS Mincho" panose="02020609040205080304" pitchFamily="49" charset="-128"/>
                      </a:endParaRPr>
                    </a:p>
                  </a:txBody>
                  <a:tcPr marL="68580" marR="68580" marT="0" marB="0" anchor="ctr"/>
                </a:tc>
                <a:tc>
                  <a:txBody>
                    <a:bodyPr/>
                    <a:lstStyle/>
                    <a:p>
                      <a:pPr marL="0" marR="0" algn="ctr">
                        <a:spcBef>
                          <a:spcPts val="0"/>
                        </a:spcBef>
                        <a:spcAft>
                          <a:spcPts val="0"/>
                        </a:spcAft>
                      </a:pPr>
                      <a:r>
                        <a:rPr lang="en-US" sz="1100">
                          <a:effectLst/>
                        </a:rPr>
                        <a:t>94.11</a:t>
                      </a:r>
                      <a:endParaRPr lang="en-US" sz="1200">
                        <a:effectLst/>
                        <a:latin typeface="Times New Roman" panose="02020603050405020304" pitchFamily="18" charset="0"/>
                        <a:ea typeface="MS Mincho" panose="02020609040205080304" pitchFamily="49" charset="-128"/>
                      </a:endParaRPr>
                    </a:p>
                  </a:txBody>
                  <a:tcPr marL="68580" marR="68580" marT="0" marB="0" anchor="ctr"/>
                </a:tc>
                <a:extLst>
                  <a:ext uri="{0D108BD9-81ED-4DB2-BD59-A6C34878D82A}">
                    <a16:rowId xmlns:a16="http://schemas.microsoft.com/office/drawing/2014/main" val="2188614979"/>
                  </a:ext>
                </a:extLst>
              </a:tr>
              <a:tr h="190500">
                <a:tc>
                  <a:txBody>
                    <a:bodyPr/>
                    <a:lstStyle/>
                    <a:p>
                      <a:pPr marL="0" marR="0" algn="ctr">
                        <a:spcBef>
                          <a:spcPts val="0"/>
                        </a:spcBef>
                        <a:spcAft>
                          <a:spcPts val="0"/>
                        </a:spcAft>
                      </a:pPr>
                      <a:r>
                        <a:rPr lang="en-US" sz="1100">
                          <a:effectLst/>
                        </a:rPr>
                        <a:t>Subject-5</a:t>
                      </a:r>
                      <a:endParaRPr lang="en-US" sz="1200">
                        <a:effectLst/>
                        <a:latin typeface="Times New Roman" panose="02020603050405020304" pitchFamily="18" charset="0"/>
                        <a:ea typeface="MS Mincho" panose="02020609040205080304" pitchFamily="49" charset="-128"/>
                      </a:endParaRPr>
                    </a:p>
                  </a:txBody>
                  <a:tcPr marL="68580" marR="68580" marT="0" marB="0" anchor="ctr"/>
                </a:tc>
                <a:tc>
                  <a:txBody>
                    <a:bodyPr/>
                    <a:lstStyle/>
                    <a:p>
                      <a:pPr marL="0" marR="0" algn="ctr">
                        <a:spcBef>
                          <a:spcPts val="0"/>
                        </a:spcBef>
                        <a:spcAft>
                          <a:spcPts val="0"/>
                        </a:spcAft>
                      </a:pPr>
                      <a:r>
                        <a:rPr lang="en-US" sz="1100">
                          <a:effectLst/>
                        </a:rPr>
                        <a:t>100</a:t>
                      </a:r>
                      <a:endParaRPr lang="en-US" sz="1200">
                        <a:effectLst/>
                        <a:latin typeface="Times New Roman" panose="02020603050405020304" pitchFamily="18" charset="0"/>
                        <a:ea typeface="MS Mincho" panose="02020609040205080304" pitchFamily="49" charset="-128"/>
                      </a:endParaRPr>
                    </a:p>
                  </a:txBody>
                  <a:tcPr marL="68580" marR="68580" marT="0" marB="0" anchor="ctr"/>
                </a:tc>
                <a:extLst>
                  <a:ext uri="{0D108BD9-81ED-4DB2-BD59-A6C34878D82A}">
                    <a16:rowId xmlns:a16="http://schemas.microsoft.com/office/drawing/2014/main" val="3844748865"/>
                  </a:ext>
                </a:extLst>
              </a:tr>
              <a:tr h="190500">
                <a:tc>
                  <a:txBody>
                    <a:bodyPr/>
                    <a:lstStyle/>
                    <a:p>
                      <a:pPr marL="0" marR="0" algn="ctr">
                        <a:spcBef>
                          <a:spcPts val="0"/>
                        </a:spcBef>
                        <a:spcAft>
                          <a:spcPts val="0"/>
                        </a:spcAft>
                      </a:pPr>
                      <a:r>
                        <a:rPr lang="en-US" sz="1100">
                          <a:effectLst/>
                        </a:rPr>
                        <a:t>Subject-6</a:t>
                      </a:r>
                      <a:endParaRPr lang="en-US" sz="1200">
                        <a:effectLst/>
                        <a:latin typeface="Times New Roman" panose="02020603050405020304" pitchFamily="18" charset="0"/>
                        <a:ea typeface="MS Mincho" panose="02020609040205080304" pitchFamily="49" charset="-128"/>
                      </a:endParaRPr>
                    </a:p>
                  </a:txBody>
                  <a:tcPr marL="68580" marR="68580" marT="0" marB="0" anchor="ctr"/>
                </a:tc>
                <a:tc>
                  <a:txBody>
                    <a:bodyPr/>
                    <a:lstStyle/>
                    <a:p>
                      <a:pPr marL="0" marR="0" algn="ctr">
                        <a:spcBef>
                          <a:spcPts val="0"/>
                        </a:spcBef>
                        <a:spcAft>
                          <a:spcPts val="0"/>
                        </a:spcAft>
                      </a:pPr>
                      <a:r>
                        <a:rPr lang="en-US" sz="1100">
                          <a:effectLst/>
                        </a:rPr>
                        <a:t>94.17</a:t>
                      </a:r>
                      <a:endParaRPr lang="en-US" sz="1200">
                        <a:effectLst/>
                        <a:latin typeface="Times New Roman" panose="02020603050405020304" pitchFamily="18" charset="0"/>
                        <a:ea typeface="MS Mincho" panose="02020609040205080304" pitchFamily="49" charset="-128"/>
                      </a:endParaRPr>
                    </a:p>
                  </a:txBody>
                  <a:tcPr marL="68580" marR="68580" marT="0" marB="0" anchor="ctr"/>
                </a:tc>
                <a:extLst>
                  <a:ext uri="{0D108BD9-81ED-4DB2-BD59-A6C34878D82A}">
                    <a16:rowId xmlns:a16="http://schemas.microsoft.com/office/drawing/2014/main" val="3588000549"/>
                  </a:ext>
                </a:extLst>
              </a:tr>
              <a:tr h="190500">
                <a:tc>
                  <a:txBody>
                    <a:bodyPr/>
                    <a:lstStyle/>
                    <a:p>
                      <a:pPr marL="0" marR="0" algn="ctr">
                        <a:spcBef>
                          <a:spcPts val="0"/>
                        </a:spcBef>
                        <a:spcAft>
                          <a:spcPts val="0"/>
                        </a:spcAft>
                      </a:pPr>
                      <a:r>
                        <a:rPr lang="en-US" sz="1100">
                          <a:effectLst/>
                        </a:rPr>
                        <a:t>Subject-7</a:t>
                      </a:r>
                      <a:endParaRPr lang="en-US" sz="1200">
                        <a:effectLst/>
                        <a:latin typeface="Times New Roman" panose="02020603050405020304" pitchFamily="18" charset="0"/>
                        <a:ea typeface="MS Mincho" panose="02020609040205080304" pitchFamily="49" charset="-128"/>
                      </a:endParaRPr>
                    </a:p>
                  </a:txBody>
                  <a:tcPr marL="68580" marR="68580" marT="0" marB="0" anchor="ctr"/>
                </a:tc>
                <a:tc>
                  <a:txBody>
                    <a:bodyPr/>
                    <a:lstStyle/>
                    <a:p>
                      <a:pPr marL="0" marR="0" algn="ctr">
                        <a:spcBef>
                          <a:spcPts val="0"/>
                        </a:spcBef>
                        <a:spcAft>
                          <a:spcPts val="0"/>
                        </a:spcAft>
                      </a:pPr>
                      <a:r>
                        <a:rPr lang="en-US" sz="1100" dirty="0">
                          <a:effectLst/>
                        </a:rPr>
                        <a:t>88.24</a:t>
                      </a:r>
                      <a:endParaRPr lang="en-US" sz="1200" dirty="0">
                        <a:effectLst/>
                        <a:latin typeface="Times New Roman" panose="02020603050405020304" pitchFamily="18" charset="0"/>
                        <a:ea typeface="MS Mincho" panose="02020609040205080304" pitchFamily="49" charset="-128"/>
                      </a:endParaRPr>
                    </a:p>
                  </a:txBody>
                  <a:tcPr marL="68580" marR="68580" marT="0" marB="0" anchor="ctr"/>
                </a:tc>
                <a:extLst>
                  <a:ext uri="{0D108BD9-81ED-4DB2-BD59-A6C34878D82A}">
                    <a16:rowId xmlns:a16="http://schemas.microsoft.com/office/drawing/2014/main" val="3490869374"/>
                  </a:ext>
                </a:extLst>
              </a:tr>
              <a:tr h="190500">
                <a:tc>
                  <a:txBody>
                    <a:bodyPr/>
                    <a:lstStyle/>
                    <a:p>
                      <a:pPr marL="0" marR="0" algn="ctr">
                        <a:spcBef>
                          <a:spcPts val="0"/>
                        </a:spcBef>
                        <a:spcAft>
                          <a:spcPts val="0"/>
                        </a:spcAft>
                      </a:pPr>
                      <a:r>
                        <a:rPr lang="en-US" sz="1100">
                          <a:effectLst/>
                        </a:rPr>
                        <a:t>Subject-8</a:t>
                      </a:r>
                      <a:endParaRPr lang="en-US" sz="1200">
                        <a:effectLst/>
                        <a:latin typeface="Times New Roman" panose="02020603050405020304" pitchFamily="18" charset="0"/>
                        <a:ea typeface="MS Mincho" panose="02020609040205080304" pitchFamily="49" charset="-128"/>
                      </a:endParaRPr>
                    </a:p>
                  </a:txBody>
                  <a:tcPr marL="68580" marR="68580" marT="0" marB="0" anchor="ctr"/>
                </a:tc>
                <a:tc>
                  <a:txBody>
                    <a:bodyPr/>
                    <a:lstStyle/>
                    <a:p>
                      <a:pPr marL="0" marR="0" algn="ctr">
                        <a:spcBef>
                          <a:spcPts val="0"/>
                        </a:spcBef>
                        <a:spcAft>
                          <a:spcPts val="0"/>
                        </a:spcAft>
                      </a:pPr>
                      <a:r>
                        <a:rPr lang="en-US" sz="1100">
                          <a:effectLst/>
                        </a:rPr>
                        <a:t>100</a:t>
                      </a:r>
                      <a:endParaRPr lang="en-US" sz="1200">
                        <a:effectLst/>
                        <a:latin typeface="Times New Roman" panose="02020603050405020304" pitchFamily="18" charset="0"/>
                        <a:ea typeface="MS Mincho" panose="02020609040205080304" pitchFamily="49" charset="-128"/>
                      </a:endParaRPr>
                    </a:p>
                  </a:txBody>
                  <a:tcPr marL="68580" marR="68580" marT="0" marB="0" anchor="ctr"/>
                </a:tc>
                <a:extLst>
                  <a:ext uri="{0D108BD9-81ED-4DB2-BD59-A6C34878D82A}">
                    <a16:rowId xmlns:a16="http://schemas.microsoft.com/office/drawing/2014/main" val="3382486248"/>
                  </a:ext>
                </a:extLst>
              </a:tr>
              <a:tr h="190500">
                <a:tc>
                  <a:txBody>
                    <a:bodyPr/>
                    <a:lstStyle/>
                    <a:p>
                      <a:pPr marL="0" marR="0" algn="ctr">
                        <a:spcBef>
                          <a:spcPts val="0"/>
                        </a:spcBef>
                        <a:spcAft>
                          <a:spcPts val="0"/>
                        </a:spcAft>
                      </a:pPr>
                      <a:r>
                        <a:rPr lang="en-US" sz="1100">
                          <a:effectLst/>
                        </a:rPr>
                        <a:t>Subject-9</a:t>
                      </a:r>
                      <a:endParaRPr lang="en-US" sz="1200">
                        <a:effectLst/>
                        <a:latin typeface="Times New Roman" panose="02020603050405020304" pitchFamily="18" charset="0"/>
                        <a:ea typeface="MS Mincho" panose="02020609040205080304" pitchFamily="49" charset="-128"/>
                      </a:endParaRPr>
                    </a:p>
                  </a:txBody>
                  <a:tcPr marL="68580" marR="68580" marT="0" marB="0" anchor="ctr"/>
                </a:tc>
                <a:tc>
                  <a:txBody>
                    <a:bodyPr/>
                    <a:lstStyle/>
                    <a:p>
                      <a:pPr marL="0" marR="0" algn="ctr">
                        <a:spcBef>
                          <a:spcPts val="0"/>
                        </a:spcBef>
                        <a:spcAft>
                          <a:spcPts val="0"/>
                        </a:spcAft>
                      </a:pPr>
                      <a:r>
                        <a:rPr lang="en-US" sz="1100">
                          <a:effectLst/>
                        </a:rPr>
                        <a:t>82.35</a:t>
                      </a:r>
                      <a:endParaRPr lang="en-US" sz="1200">
                        <a:effectLst/>
                        <a:latin typeface="Times New Roman" panose="02020603050405020304" pitchFamily="18" charset="0"/>
                        <a:ea typeface="MS Mincho" panose="02020609040205080304" pitchFamily="49" charset="-128"/>
                      </a:endParaRPr>
                    </a:p>
                  </a:txBody>
                  <a:tcPr marL="68580" marR="68580" marT="0" marB="0" anchor="ctr"/>
                </a:tc>
                <a:extLst>
                  <a:ext uri="{0D108BD9-81ED-4DB2-BD59-A6C34878D82A}">
                    <a16:rowId xmlns:a16="http://schemas.microsoft.com/office/drawing/2014/main" val="2334780168"/>
                  </a:ext>
                </a:extLst>
              </a:tr>
              <a:tr h="184150">
                <a:tc>
                  <a:txBody>
                    <a:bodyPr/>
                    <a:lstStyle/>
                    <a:p>
                      <a:pPr marL="0" marR="0" algn="ctr">
                        <a:spcBef>
                          <a:spcPts val="0"/>
                        </a:spcBef>
                        <a:spcAft>
                          <a:spcPts val="0"/>
                        </a:spcAft>
                      </a:pPr>
                      <a:r>
                        <a:rPr lang="en-US" sz="1100">
                          <a:effectLst/>
                        </a:rPr>
                        <a:t>Average</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dirty="0">
                          <a:effectLst/>
                        </a:rPr>
                        <a:t>94.12</a:t>
                      </a:r>
                      <a:endParaRPr lang="en-US" sz="1200" dirty="0">
                        <a:effectLst/>
                        <a:latin typeface="Times New Roman" panose="02020603050405020304" pitchFamily="18" charset="0"/>
                        <a:ea typeface="MS Mincho" panose="02020609040205080304" pitchFamily="49" charset="-128"/>
                      </a:endParaRPr>
                    </a:p>
                  </a:txBody>
                  <a:tcPr marL="68580" marR="68580" marT="0" marB="0" anchor="b"/>
                </a:tc>
                <a:extLst>
                  <a:ext uri="{0D108BD9-81ED-4DB2-BD59-A6C34878D82A}">
                    <a16:rowId xmlns:a16="http://schemas.microsoft.com/office/drawing/2014/main" val="1644705429"/>
                  </a:ext>
                </a:extLst>
              </a:tr>
            </a:tbl>
          </a:graphicData>
        </a:graphic>
      </p:graphicFrame>
      <p:graphicFrame>
        <p:nvGraphicFramePr>
          <p:cNvPr id="12" name="Table 11">
            <a:extLst>
              <a:ext uri="{FF2B5EF4-FFF2-40B4-BE49-F238E27FC236}">
                <a16:creationId xmlns:a16="http://schemas.microsoft.com/office/drawing/2014/main" id="{A72456EF-9C36-483D-908A-DEC68AC619BD}"/>
              </a:ext>
            </a:extLst>
          </p:cNvPr>
          <p:cNvGraphicFramePr>
            <a:graphicFrameLocks noGrp="1"/>
          </p:cNvGraphicFramePr>
          <p:nvPr>
            <p:extLst>
              <p:ext uri="{D42A27DB-BD31-4B8C-83A1-F6EECF244321}">
                <p14:modId xmlns:p14="http://schemas.microsoft.com/office/powerpoint/2010/main" val="3459754621"/>
              </p:ext>
            </p:extLst>
          </p:nvPr>
        </p:nvGraphicFramePr>
        <p:xfrm>
          <a:off x="4311956" y="2893524"/>
          <a:ext cx="4491990" cy="2459533"/>
        </p:xfrm>
        <a:graphic>
          <a:graphicData uri="http://schemas.openxmlformats.org/drawingml/2006/table">
            <a:tbl>
              <a:tblPr firstRow="1" firstCol="1" bandRow="1">
                <a:tableStyleId>{98492A81-A689-4F64-84F5-35F7C40A0220}</a:tableStyleId>
              </a:tblPr>
              <a:tblGrid>
                <a:gridCol w="971550">
                  <a:extLst>
                    <a:ext uri="{9D8B030D-6E8A-4147-A177-3AD203B41FA5}">
                      <a16:colId xmlns:a16="http://schemas.microsoft.com/office/drawing/2014/main" val="3547429231"/>
                    </a:ext>
                  </a:extLst>
                </a:gridCol>
                <a:gridCol w="834390">
                  <a:extLst>
                    <a:ext uri="{9D8B030D-6E8A-4147-A177-3AD203B41FA5}">
                      <a16:colId xmlns:a16="http://schemas.microsoft.com/office/drawing/2014/main" val="3871831795"/>
                    </a:ext>
                  </a:extLst>
                </a:gridCol>
                <a:gridCol w="800100">
                  <a:extLst>
                    <a:ext uri="{9D8B030D-6E8A-4147-A177-3AD203B41FA5}">
                      <a16:colId xmlns:a16="http://schemas.microsoft.com/office/drawing/2014/main" val="674873881"/>
                    </a:ext>
                  </a:extLst>
                </a:gridCol>
                <a:gridCol w="971550">
                  <a:extLst>
                    <a:ext uri="{9D8B030D-6E8A-4147-A177-3AD203B41FA5}">
                      <a16:colId xmlns:a16="http://schemas.microsoft.com/office/drawing/2014/main" val="2621718679"/>
                    </a:ext>
                  </a:extLst>
                </a:gridCol>
                <a:gridCol w="914400">
                  <a:extLst>
                    <a:ext uri="{9D8B030D-6E8A-4147-A177-3AD203B41FA5}">
                      <a16:colId xmlns:a16="http://schemas.microsoft.com/office/drawing/2014/main" val="3651349708"/>
                    </a:ext>
                  </a:extLst>
                </a:gridCol>
              </a:tblGrid>
              <a:tr h="364033">
                <a:tc>
                  <a:txBody>
                    <a:bodyPr/>
                    <a:lstStyle/>
                    <a:p>
                      <a:pPr marL="0" marR="0" algn="ctr">
                        <a:spcBef>
                          <a:spcPts val="0"/>
                        </a:spcBef>
                        <a:spcAft>
                          <a:spcPts val="0"/>
                        </a:spcAft>
                      </a:pPr>
                      <a:r>
                        <a:rPr lang="en-US" sz="1100" dirty="0">
                          <a:solidFill>
                            <a:srgbClr val="FF0000"/>
                          </a:solidFill>
                          <a:effectLst/>
                        </a:rPr>
                        <a:t>Subject name</a:t>
                      </a:r>
                      <a:endParaRPr lang="en-US" sz="1200" dirty="0">
                        <a:solidFill>
                          <a:srgbClr val="FF0000"/>
                        </a:solidFill>
                        <a:effectLst/>
                        <a:latin typeface="Times New Roman" panose="02020603050405020304" pitchFamily="18" charset="0"/>
                        <a:ea typeface="MS Mincho" panose="02020609040205080304" pitchFamily="49" charset="-128"/>
                      </a:endParaRPr>
                    </a:p>
                  </a:txBody>
                  <a:tcPr marL="68580" marR="68580" marT="0" marB="0" anchor="ctr"/>
                </a:tc>
                <a:tc gridSpan="2">
                  <a:txBody>
                    <a:bodyPr/>
                    <a:lstStyle/>
                    <a:p>
                      <a:pPr marL="0" marR="0" algn="ctr">
                        <a:spcBef>
                          <a:spcPts val="0"/>
                        </a:spcBef>
                        <a:spcAft>
                          <a:spcPts val="0"/>
                        </a:spcAft>
                      </a:pPr>
                      <a:r>
                        <a:rPr lang="en-US" sz="1100" dirty="0">
                          <a:solidFill>
                            <a:srgbClr val="FF0000"/>
                          </a:solidFill>
                          <a:effectLst/>
                        </a:rPr>
                        <a:t>DHG Dataset</a:t>
                      </a:r>
                      <a:endParaRPr lang="en-US" sz="1200" dirty="0">
                        <a:solidFill>
                          <a:srgbClr val="FF0000"/>
                        </a:solidFill>
                        <a:effectLst/>
                      </a:endParaRPr>
                    </a:p>
                    <a:p>
                      <a:pPr marL="0" marR="0" algn="ctr">
                        <a:spcBef>
                          <a:spcPts val="0"/>
                        </a:spcBef>
                        <a:spcAft>
                          <a:spcPts val="0"/>
                        </a:spcAft>
                      </a:pPr>
                      <a:r>
                        <a:rPr lang="en-US" sz="1100" dirty="0">
                          <a:solidFill>
                            <a:srgbClr val="FF0000"/>
                          </a:solidFill>
                          <a:effectLst/>
                        </a:rPr>
                        <a:t>Accuracy (%)</a:t>
                      </a:r>
                      <a:endParaRPr lang="en-US" sz="1200" dirty="0">
                        <a:solidFill>
                          <a:srgbClr val="FF0000"/>
                        </a:solidFill>
                        <a:effectLst/>
                        <a:latin typeface="Times New Roman" panose="02020603050405020304" pitchFamily="18" charset="0"/>
                        <a:ea typeface="MS Mincho" panose="02020609040205080304" pitchFamily="49" charset="-128"/>
                      </a:endParaRPr>
                    </a:p>
                  </a:txBody>
                  <a:tcPr marL="68580" marR="68580" marT="0" marB="0"/>
                </a:tc>
                <a:tc hMerge="1">
                  <a:txBody>
                    <a:bodyPr/>
                    <a:lstStyle/>
                    <a:p>
                      <a:endParaRPr lang="en-US"/>
                    </a:p>
                  </a:txBody>
                  <a:tcPr/>
                </a:tc>
                <a:tc gridSpan="2">
                  <a:txBody>
                    <a:bodyPr/>
                    <a:lstStyle/>
                    <a:p>
                      <a:pPr marL="0" marR="0" algn="ctr">
                        <a:spcBef>
                          <a:spcPts val="0"/>
                        </a:spcBef>
                        <a:spcAft>
                          <a:spcPts val="0"/>
                        </a:spcAft>
                      </a:pPr>
                      <a:r>
                        <a:rPr lang="en-US" sz="1100" dirty="0">
                          <a:solidFill>
                            <a:srgbClr val="FF0000"/>
                          </a:solidFill>
                          <a:effectLst/>
                        </a:rPr>
                        <a:t>SHRACE'17</a:t>
                      </a:r>
                      <a:endParaRPr lang="en-US" sz="1200" dirty="0">
                        <a:solidFill>
                          <a:srgbClr val="FF0000"/>
                        </a:solidFill>
                        <a:effectLst/>
                      </a:endParaRPr>
                    </a:p>
                    <a:p>
                      <a:pPr marL="0" marR="0" algn="ctr">
                        <a:spcBef>
                          <a:spcPts val="0"/>
                        </a:spcBef>
                        <a:spcAft>
                          <a:spcPts val="0"/>
                        </a:spcAft>
                      </a:pPr>
                      <a:r>
                        <a:rPr lang="en-US" sz="1100" dirty="0">
                          <a:solidFill>
                            <a:srgbClr val="FF0000"/>
                          </a:solidFill>
                          <a:effectLst/>
                        </a:rPr>
                        <a:t>Accuracy (%)</a:t>
                      </a:r>
                      <a:endParaRPr lang="en-US" sz="1200" dirty="0">
                        <a:solidFill>
                          <a:srgbClr val="FF0000"/>
                        </a:solidFill>
                        <a:effectLst/>
                        <a:latin typeface="Times New Roman" panose="02020603050405020304" pitchFamily="18" charset="0"/>
                        <a:ea typeface="MS Mincho" panose="02020609040205080304" pitchFamily="49" charset="-128"/>
                      </a:endParaRPr>
                    </a:p>
                  </a:txBody>
                  <a:tcPr marL="68580" marR="68580" marT="0" marB="0"/>
                </a:tc>
                <a:tc hMerge="1">
                  <a:txBody>
                    <a:bodyPr/>
                    <a:lstStyle/>
                    <a:p>
                      <a:endParaRPr lang="en-US"/>
                    </a:p>
                  </a:txBody>
                  <a:tcPr/>
                </a:tc>
                <a:extLst>
                  <a:ext uri="{0D108BD9-81ED-4DB2-BD59-A6C34878D82A}">
                    <a16:rowId xmlns:a16="http://schemas.microsoft.com/office/drawing/2014/main" val="2930347157"/>
                  </a:ext>
                </a:extLst>
              </a:tr>
              <a:tr h="190500">
                <a:tc>
                  <a:txBody>
                    <a:bodyPr/>
                    <a:lstStyle/>
                    <a:p>
                      <a:pPr marL="0" marR="0" algn="ctr">
                        <a:spcBef>
                          <a:spcPts val="0"/>
                        </a:spcBef>
                        <a:spcAft>
                          <a:spcPts val="0"/>
                        </a:spcAft>
                      </a:pPr>
                      <a:r>
                        <a:rPr lang="en-US" sz="1100">
                          <a:effectLst/>
                        </a:rPr>
                        <a:t> </a:t>
                      </a:r>
                      <a:endParaRPr lang="en-US" sz="1200">
                        <a:effectLst/>
                        <a:latin typeface="Times New Roman" panose="02020603050405020304" pitchFamily="18" charset="0"/>
                        <a:ea typeface="MS Mincho" panose="02020609040205080304" pitchFamily="49" charset="-128"/>
                      </a:endParaRPr>
                    </a:p>
                  </a:txBody>
                  <a:tcPr marL="68580" marR="68580" marT="0" marB="0" anchor="ctr"/>
                </a:tc>
                <a:tc>
                  <a:txBody>
                    <a:bodyPr/>
                    <a:lstStyle/>
                    <a:p>
                      <a:pPr marL="0" marR="0" algn="ctr">
                        <a:spcBef>
                          <a:spcPts val="0"/>
                        </a:spcBef>
                        <a:spcAft>
                          <a:spcPts val="0"/>
                        </a:spcAft>
                      </a:pPr>
                      <a:r>
                        <a:rPr lang="en-US" sz="1100">
                          <a:effectLst/>
                        </a:rPr>
                        <a:t>14 Class</a:t>
                      </a:r>
                      <a:endParaRPr lang="en-US" sz="120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algn="ctr">
                        <a:spcBef>
                          <a:spcPts val="0"/>
                        </a:spcBef>
                        <a:spcAft>
                          <a:spcPts val="0"/>
                        </a:spcAft>
                      </a:pPr>
                      <a:r>
                        <a:rPr lang="en-US" sz="1100" dirty="0">
                          <a:effectLst/>
                        </a:rPr>
                        <a:t>28 Class</a:t>
                      </a:r>
                      <a:endParaRPr lang="en-US" sz="1200" dirty="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algn="ctr">
                        <a:spcBef>
                          <a:spcPts val="0"/>
                        </a:spcBef>
                        <a:spcAft>
                          <a:spcPts val="0"/>
                        </a:spcAft>
                      </a:pPr>
                      <a:r>
                        <a:rPr lang="en-US" sz="1100">
                          <a:effectLst/>
                        </a:rPr>
                        <a:t>14 Class</a:t>
                      </a:r>
                      <a:endParaRPr lang="en-US" sz="120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algn="ctr">
                        <a:spcBef>
                          <a:spcPts val="0"/>
                        </a:spcBef>
                        <a:spcAft>
                          <a:spcPts val="0"/>
                        </a:spcAft>
                      </a:pPr>
                      <a:r>
                        <a:rPr lang="en-US" sz="1100">
                          <a:effectLst/>
                        </a:rPr>
                        <a:t>28 Class</a:t>
                      </a:r>
                      <a:endParaRPr lang="en-US" sz="1200">
                        <a:effectLst/>
                        <a:latin typeface="Times New Roman" panose="02020603050405020304" pitchFamily="18" charset="0"/>
                        <a:ea typeface="MS Mincho" panose="02020609040205080304" pitchFamily="49" charset="-128"/>
                      </a:endParaRPr>
                    </a:p>
                  </a:txBody>
                  <a:tcPr marL="68580" marR="68580" marT="0" marB="0"/>
                </a:tc>
                <a:extLst>
                  <a:ext uri="{0D108BD9-81ED-4DB2-BD59-A6C34878D82A}">
                    <a16:rowId xmlns:a16="http://schemas.microsoft.com/office/drawing/2014/main" val="3295176768"/>
                  </a:ext>
                </a:extLst>
              </a:tr>
              <a:tr h="190500">
                <a:tc>
                  <a:txBody>
                    <a:bodyPr/>
                    <a:lstStyle/>
                    <a:p>
                      <a:pPr marL="0" marR="0" algn="ctr">
                        <a:spcBef>
                          <a:spcPts val="0"/>
                        </a:spcBef>
                        <a:spcAft>
                          <a:spcPts val="0"/>
                        </a:spcAft>
                      </a:pPr>
                      <a:r>
                        <a:rPr lang="en-US" sz="1100">
                          <a:effectLst/>
                        </a:rPr>
                        <a:t>Subject-1</a:t>
                      </a:r>
                      <a:endParaRPr lang="en-US" sz="1200">
                        <a:effectLst/>
                        <a:latin typeface="Times New Roman" panose="02020603050405020304" pitchFamily="18" charset="0"/>
                        <a:ea typeface="MS Mincho" panose="02020609040205080304" pitchFamily="49" charset="-128"/>
                      </a:endParaRPr>
                    </a:p>
                  </a:txBody>
                  <a:tcPr marL="68580" marR="68580" marT="0" marB="0" anchor="ctr"/>
                </a:tc>
                <a:tc>
                  <a:txBody>
                    <a:bodyPr/>
                    <a:lstStyle/>
                    <a:p>
                      <a:pPr marL="0" marR="0" algn="ctr">
                        <a:spcBef>
                          <a:spcPts val="0"/>
                        </a:spcBef>
                        <a:spcAft>
                          <a:spcPts val="0"/>
                        </a:spcAft>
                      </a:pPr>
                      <a:r>
                        <a:rPr lang="en-US" sz="1100">
                          <a:effectLst/>
                        </a:rPr>
                        <a:t>85.00</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a:effectLst/>
                        </a:rPr>
                        <a:t>87.02</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dirty="0">
                          <a:effectLst/>
                        </a:rPr>
                        <a:t>99.16</a:t>
                      </a:r>
                      <a:endParaRPr lang="en-US" sz="1200" dirty="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a:effectLst/>
                        </a:rPr>
                        <a:t>95.00</a:t>
                      </a:r>
                      <a:endParaRPr lang="en-US" sz="1200">
                        <a:effectLst/>
                        <a:latin typeface="Times New Roman" panose="02020603050405020304" pitchFamily="18" charset="0"/>
                        <a:ea typeface="MS Mincho" panose="02020609040205080304" pitchFamily="49" charset="-128"/>
                      </a:endParaRPr>
                    </a:p>
                  </a:txBody>
                  <a:tcPr marL="68580" marR="68580" marT="0" marB="0" anchor="b"/>
                </a:tc>
                <a:extLst>
                  <a:ext uri="{0D108BD9-81ED-4DB2-BD59-A6C34878D82A}">
                    <a16:rowId xmlns:a16="http://schemas.microsoft.com/office/drawing/2014/main" val="832932889"/>
                  </a:ext>
                </a:extLst>
              </a:tr>
              <a:tr h="190500">
                <a:tc>
                  <a:txBody>
                    <a:bodyPr/>
                    <a:lstStyle/>
                    <a:p>
                      <a:pPr marL="0" marR="0" algn="ctr">
                        <a:spcBef>
                          <a:spcPts val="0"/>
                        </a:spcBef>
                        <a:spcAft>
                          <a:spcPts val="0"/>
                        </a:spcAft>
                      </a:pPr>
                      <a:r>
                        <a:rPr lang="en-US" sz="1100">
                          <a:effectLst/>
                        </a:rPr>
                        <a:t>Subject-2</a:t>
                      </a:r>
                      <a:endParaRPr lang="en-US" sz="1200">
                        <a:effectLst/>
                        <a:latin typeface="Times New Roman" panose="02020603050405020304" pitchFamily="18" charset="0"/>
                        <a:ea typeface="MS Mincho" panose="02020609040205080304" pitchFamily="49" charset="-128"/>
                      </a:endParaRPr>
                    </a:p>
                  </a:txBody>
                  <a:tcPr marL="68580" marR="68580" marT="0" marB="0" anchor="ctr"/>
                </a:tc>
                <a:tc>
                  <a:txBody>
                    <a:bodyPr/>
                    <a:lstStyle/>
                    <a:p>
                      <a:pPr marL="0" marR="0" algn="ctr">
                        <a:spcBef>
                          <a:spcPts val="0"/>
                        </a:spcBef>
                        <a:spcAft>
                          <a:spcPts val="0"/>
                        </a:spcAft>
                      </a:pPr>
                      <a:r>
                        <a:rPr lang="en-US" sz="1100">
                          <a:effectLst/>
                        </a:rPr>
                        <a:t>83.36</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a:effectLst/>
                        </a:rPr>
                        <a:t>75.00</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a:effectLst/>
                        </a:rPr>
                        <a:t>97.33</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a:effectLst/>
                        </a:rPr>
                        <a:t>89.00</a:t>
                      </a:r>
                      <a:endParaRPr lang="en-US" sz="1200">
                        <a:effectLst/>
                        <a:latin typeface="Times New Roman" panose="02020603050405020304" pitchFamily="18" charset="0"/>
                        <a:ea typeface="MS Mincho" panose="02020609040205080304" pitchFamily="49" charset="-128"/>
                      </a:endParaRPr>
                    </a:p>
                  </a:txBody>
                  <a:tcPr marL="68580" marR="68580" marT="0" marB="0" anchor="b"/>
                </a:tc>
                <a:extLst>
                  <a:ext uri="{0D108BD9-81ED-4DB2-BD59-A6C34878D82A}">
                    <a16:rowId xmlns:a16="http://schemas.microsoft.com/office/drawing/2014/main" val="2575254580"/>
                  </a:ext>
                </a:extLst>
              </a:tr>
              <a:tr h="190500">
                <a:tc>
                  <a:txBody>
                    <a:bodyPr/>
                    <a:lstStyle/>
                    <a:p>
                      <a:pPr marL="0" marR="0" algn="ctr">
                        <a:spcBef>
                          <a:spcPts val="0"/>
                        </a:spcBef>
                        <a:spcAft>
                          <a:spcPts val="0"/>
                        </a:spcAft>
                      </a:pPr>
                      <a:r>
                        <a:rPr lang="en-US" sz="1100">
                          <a:effectLst/>
                        </a:rPr>
                        <a:t>Subject-3</a:t>
                      </a:r>
                      <a:endParaRPr lang="en-US" sz="1200">
                        <a:effectLst/>
                        <a:latin typeface="Times New Roman" panose="02020603050405020304" pitchFamily="18" charset="0"/>
                        <a:ea typeface="MS Mincho" panose="02020609040205080304" pitchFamily="49" charset="-128"/>
                      </a:endParaRPr>
                    </a:p>
                  </a:txBody>
                  <a:tcPr marL="68580" marR="68580" marT="0" marB="0" anchor="ctr"/>
                </a:tc>
                <a:tc>
                  <a:txBody>
                    <a:bodyPr/>
                    <a:lstStyle/>
                    <a:p>
                      <a:pPr marL="0" marR="0" algn="ctr">
                        <a:spcBef>
                          <a:spcPts val="0"/>
                        </a:spcBef>
                        <a:spcAft>
                          <a:spcPts val="0"/>
                        </a:spcAft>
                      </a:pPr>
                      <a:r>
                        <a:rPr lang="en-US" sz="1100">
                          <a:effectLst/>
                        </a:rPr>
                        <a:t>96.77</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a:effectLst/>
                        </a:rPr>
                        <a:t>85.71</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dirty="0">
                          <a:effectLst/>
                        </a:rPr>
                        <a:t>97.49</a:t>
                      </a:r>
                      <a:endParaRPr lang="en-US" sz="1200" dirty="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a:effectLst/>
                        </a:rPr>
                        <a:t>92.49</a:t>
                      </a:r>
                      <a:endParaRPr lang="en-US" sz="1200">
                        <a:effectLst/>
                        <a:latin typeface="Times New Roman" panose="02020603050405020304" pitchFamily="18" charset="0"/>
                        <a:ea typeface="MS Mincho" panose="02020609040205080304" pitchFamily="49" charset="-128"/>
                      </a:endParaRPr>
                    </a:p>
                  </a:txBody>
                  <a:tcPr marL="68580" marR="68580" marT="0" marB="0" anchor="b"/>
                </a:tc>
                <a:extLst>
                  <a:ext uri="{0D108BD9-81ED-4DB2-BD59-A6C34878D82A}">
                    <a16:rowId xmlns:a16="http://schemas.microsoft.com/office/drawing/2014/main" val="2508888796"/>
                  </a:ext>
                </a:extLst>
              </a:tr>
              <a:tr h="190500">
                <a:tc>
                  <a:txBody>
                    <a:bodyPr/>
                    <a:lstStyle/>
                    <a:p>
                      <a:pPr marL="0" marR="0" algn="ctr">
                        <a:spcBef>
                          <a:spcPts val="0"/>
                        </a:spcBef>
                        <a:spcAft>
                          <a:spcPts val="0"/>
                        </a:spcAft>
                      </a:pPr>
                      <a:r>
                        <a:rPr lang="en-US" sz="1100">
                          <a:effectLst/>
                        </a:rPr>
                        <a:t>Subject-4</a:t>
                      </a:r>
                      <a:endParaRPr lang="en-US" sz="1200">
                        <a:effectLst/>
                        <a:latin typeface="Times New Roman" panose="02020603050405020304" pitchFamily="18" charset="0"/>
                        <a:ea typeface="MS Mincho" panose="02020609040205080304" pitchFamily="49" charset="-128"/>
                      </a:endParaRPr>
                    </a:p>
                  </a:txBody>
                  <a:tcPr marL="68580" marR="68580" marT="0" marB="0" anchor="ctr"/>
                </a:tc>
                <a:tc>
                  <a:txBody>
                    <a:bodyPr/>
                    <a:lstStyle/>
                    <a:p>
                      <a:pPr marL="0" marR="0" algn="ctr">
                        <a:spcBef>
                          <a:spcPts val="0"/>
                        </a:spcBef>
                        <a:spcAft>
                          <a:spcPts val="0"/>
                        </a:spcAft>
                      </a:pPr>
                      <a:r>
                        <a:rPr lang="en-US" sz="1100">
                          <a:effectLst/>
                        </a:rPr>
                        <a:t>92.63</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a:effectLst/>
                        </a:rPr>
                        <a:t>87.80</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a:effectLst/>
                        </a:rPr>
                        <a:t>94.00</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a:effectLst/>
                        </a:rPr>
                        <a:t>87.81</a:t>
                      </a:r>
                      <a:endParaRPr lang="en-US" sz="1200">
                        <a:effectLst/>
                        <a:latin typeface="Times New Roman" panose="02020603050405020304" pitchFamily="18" charset="0"/>
                        <a:ea typeface="MS Mincho" panose="02020609040205080304" pitchFamily="49" charset="-128"/>
                      </a:endParaRPr>
                    </a:p>
                  </a:txBody>
                  <a:tcPr marL="68580" marR="68580" marT="0" marB="0" anchor="b"/>
                </a:tc>
                <a:extLst>
                  <a:ext uri="{0D108BD9-81ED-4DB2-BD59-A6C34878D82A}">
                    <a16:rowId xmlns:a16="http://schemas.microsoft.com/office/drawing/2014/main" val="2436773680"/>
                  </a:ext>
                </a:extLst>
              </a:tr>
              <a:tr h="190500">
                <a:tc>
                  <a:txBody>
                    <a:bodyPr/>
                    <a:lstStyle/>
                    <a:p>
                      <a:pPr marL="0" marR="0" algn="ctr">
                        <a:spcBef>
                          <a:spcPts val="0"/>
                        </a:spcBef>
                        <a:spcAft>
                          <a:spcPts val="0"/>
                        </a:spcAft>
                      </a:pPr>
                      <a:r>
                        <a:rPr lang="en-US" sz="1100">
                          <a:effectLst/>
                        </a:rPr>
                        <a:t>Subject-5</a:t>
                      </a:r>
                      <a:endParaRPr lang="en-US" sz="1200">
                        <a:effectLst/>
                        <a:latin typeface="Times New Roman" panose="02020603050405020304" pitchFamily="18" charset="0"/>
                        <a:ea typeface="MS Mincho" panose="02020609040205080304" pitchFamily="49" charset="-128"/>
                      </a:endParaRPr>
                    </a:p>
                  </a:txBody>
                  <a:tcPr marL="68580" marR="68580" marT="0" marB="0" anchor="ctr"/>
                </a:tc>
                <a:tc>
                  <a:txBody>
                    <a:bodyPr/>
                    <a:lstStyle/>
                    <a:p>
                      <a:pPr marL="0" marR="0" algn="ctr">
                        <a:spcBef>
                          <a:spcPts val="0"/>
                        </a:spcBef>
                        <a:spcAft>
                          <a:spcPts val="0"/>
                        </a:spcAft>
                      </a:pPr>
                      <a:r>
                        <a:rPr lang="en-US" sz="1100">
                          <a:effectLst/>
                        </a:rPr>
                        <a:t>91.26</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a:effectLst/>
                        </a:rPr>
                        <a:t>91.38</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dirty="0">
                          <a:effectLst/>
                        </a:rPr>
                        <a:t>96.05</a:t>
                      </a:r>
                      <a:endParaRPr lang="en-US" sz="1200" dirty="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a:effectLst/>
                        </a:rPr>
                        <a:t>94.09</a:t>
                      </a:r>
                      <a:endParaRPr lang="en-US" sz="1200">
                        <a:effectLst/>
                        <a:latin typeface="Times New Roman" panose="02020603050405020304" pitchFamily="18" charset="0"/>
                        <a:ea typeface="MS Mincho" panose="02020609040205080304" pitchFamily="49" charset="-128"/>
                      </a:endParaRPr>
                    </a:p>
                  </a:txBody>
                  <a:tcPr marL="68580" marR="68580" marT="0" marB="0" anchor="b"/>
                </a:tc>
                <a:extLst>
                  <a:ext uri="{0D108BD9-81ED-4DB2-BD59-A6C34878D82A}">
                    <a16:rowId xmlns:a16="http://schemas.microsoft.com/office/drawing/2014/main" val="1359070790"/>
                  </a:ext>
                </a:extLst>
              </a:tr>
              <a:tr h="190500">
                <a:tc>
                  <a:txBody>
                    <a:bodyPr/>
                    <a:lstStyle/>
                    <a:p>
                      <a:pPr marL="0" marR="0" algn="ctr">
                        <a:spcBef>
                          <a:spcPts val="0"/>
                        </a:spcBef>
                        <a:spcAft>
                          <a:spcPts val="0"/>
                        </a:spcAft>
                      </a:pPr>
                      <a:r>
                        <a:rPr lang="en-US" sz="1100">
                          <a:effectLst/>
                        </a:rPr>
                        <a:t>Subject-6</a:t>
                      </a:r>
                      <a:endParaRPr lang="en-US" sz="1200">
                        <a:effectLst/>
                        <a:latin typeface="Times New Roman" panose="02020603050405020304" pitchFamily="18" charset="0"/>
                        <a:ea typeface="MS Mincho" panose="02020609040205080304" pitchFamily="49" charset="-128"/>
                      </a:endParaRPr>
                    </a:p>
                  </a:txBody>
                  <a:tcPr marL="68580" marR="68580" marT="0" marB="0" anchor="ctr"/>
                </a:tc>
                <a:tc>
                  <a:txBody>
                    <a:bodyPr/>
                    <a:lstStyle/>
                    <a:p>
                      <a:pPr marL="0" marR="0" algn="ctr">
                        <a:spcBef>
                          <a:spcPts val="0"/>
                        </a:spcBef>
                        <a:spcAft>
                          <a:spcPts val="0"/>
                        </a:spcAft>
                      </a:pPr>
                      <a:r>
                        <a:rPr lang="en-US" sz="1100">
                          <a:effectLst/>
                        </a:rPr>
                        <a:t>90.23</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dirty="0">
                          <a:effectLst/>
                        </a:rPr>
                        <a:t>87.57</a:t>
                      </a:r>
                      <a:endParaRPr lang="en-US" sz="1200" dirty="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spcBef>
                          <a:spcPts val="0"/>
                        </a:spcBef>
                        <a:spcAft>
                          <a:spcPts val="0"/>
                        </a:spcAft>
                      </a:pPr>
                      <a:r>
                        <a:rPr lang="en-US" sz="1100" dirty="0">
                          <a:effectLst/>
                        </a:rPr>
                        <a:t>       99.10</a:t>
                      </a:r>
                      <a:endParaRPr lang="en-US" sz="1200" dirty="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a:effectLst/>
                        </a:rPr>
                        <a:t>91.38</a:t>
                      </a:r>
                      <a:endParaRPr lang="en-US" sz="1200">
                        <a:effectLst/>
                        <a:latin typeface="Times New Roman" panose="02020603050405020304" pitchFamily="18" charset="0"/>
                        <a:ea typeface="MS Mincho" panose="02020609040205080304" pitchFamily="49" charset="-128"/>
                      </a:endParaRPr>
                    </a:p>
                  </a:txBody>
                  <a:tcPr marL="68580" marR="68580" marT="0" marB="0" anchor="b"/>
                </a:tc>
                <a:extLst>
                  <a:ext uri="{0D108BD9-81ED-4DB2-BD59-A6C34878D82A}">
                    <a16:rowId xmlns:a16="http://schemas.microsoft.com/office/drawing/2014/main" val="936875908"/>
                  </a:ext>
                </a:extLst>
              </a:tr>
              <a:tr h="190500">
                <a:tc>
                  <a:txBody>
                    <a:bodyPr/>
                    <a:lstStyle/>
                    <a:p>
                      <a:pPr marL="0" marR="0" algn="ctr">
                        <a:spcBef>
                          <a:spcPts val="0"/>
                        </a:spcBef>
                        <a:spcAft>
                          <a:spcPts val="0"/>
                        </a:spcAft>
                      </a:pPr>
                      <a:r>
                        <a:rPr lang="en-US" sz="1100">
                          <a:effectLst/>
                        </a:rPr>
                        <a:t>Subject-7</a:t>
                      </a:r>
                      <a:endParaRPr lang="en-US" sz="1200">
                        <a:effectLst/>
                        <a:latin typeface="Times New Roman" panose="02020603050405020304" pitchFamily="18" charset="0"/>
                        <a:ea typeface="MS Mincho" panose="02020609040205080304" pitchFamily="49" charset="-128"/>
                      </a:endParaRPr>
                    </a:p>
                  </a:txBody>
                  <a:tcPr marL="68580" marR="68580" marT="0" marB="0" anchor="ctr"/>
                </a:tc>
                <a:tc>
                  <a:txBody>
                    <a:bodyPr/>
                    <a:lstStyle/>
                    <a:p>
                      <a:pPr marL="0" marR="0" algn="ctr">
                        <a:spcBef>
                          <a:spcPts val="0"/>
                        </a:spcBef>
                        <a:spcAft>
                          <a:spcPts val="0"/>
                        </a:spcAft>
                      </a:pPr>
                      <a:r>
                        <a:rPr lang="en-US" sz="1100">
                          <a:effectLst/>
                        </a:rPr>
                        <a:t>91.10</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a:effectLst/>
                        </a:rPr>
                        <a:t>85.20</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spcBef>
                          <a:spcPts val="0"/>
                        </a:spcBef>
                        <a:spcAft>
                          <a:spcPts val="0"/>
                        </a:spcAft>
                      </a:pPr>
                      <a:r>
                        <a:rPr lang="en-US" sz="1100">
                          <a:effectLst/>
                        </a:rPr>
                        <a:t>       98.40</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dirty="0">
                          <a:effectLst/>
                        </a:rPr>
                        <a:t>95.74</a:t>
                      </a:r>
                      <a:endParaRPr lang="en-US" sz="1200" dirty="0">
                        <a:effectLst/>
                        <a:latin typeface="Times New Roman" panose="02020603050405020304" pitchFamily="18" charset="0"/>
                        <a:ea typeface="MS Mincho" panose="02020609040205080304" pitchFamily="49" charset="-128"/>
                      </a:endParaRPr>
                    </a:p>
                  </a:txBody>
                  <a:tcPr marL="68580" marR="68580" marT="0" marB="0" anchor="b"/>
                </a:tc>
                <a:extLst>
                  <a:ext uri="{0D108BD9-81ED-4DB2-BD59-A6C34878D82A}">
                    <a16:rowId xmlns:a16="http://schemas.microsoft.com/office/drawing/2014/main" val="1670455437"/>
                  </a:ext>
                </a:extLst>
              </a:tr>
              <a:tr h="190500">
                <a:tc>
                  <a:txBody>
                    <a:bodyPr/>
                    <a:lstStyle/>
                    <a:p>
                      <a:pPr marL="0" marR="0" algn="ctr">
                        <a:spcBef>
                          <a:spcPts val="0"/>
                        </a:spcBef>
                        <a:spcAft>
                          <a:spcPts val="0"/>
                        </a:spcAft>
                      </a:pPr>
                      <a:r>
                        <a:rPr lang="en-US" sz="1100">
                          <a:effectLst/>
                        </a:rPr>
                        <a:t>Subject-8</a:t>
                      </a:r>
                      <a:endParaRPr lang="en-US" sz="1200">
                        <a:effectLst/>
                        <a:latin typeface="Times New Roman" panose="02020603050405020304" pitchFamily="18" charset="0"/>
                        <a:ea typeface="MS Mincho" panose="02020609040205080304" pitchFamily="49" charset="-128"/>
                      </a:endParaRPr>
                    </a:p>
                  </a:txBody>
                  <a:tcPr marL="68580" marR="68580" marT="0" marB="0" anchor="ctr"/>
                </a:tc>
                <a:tc>
                  <a:txBody>
                    <a:bodyPr/>
                    <a:lstStyle/>
                    <a:p>
                      <a:pPr marL="0" marR="0">
                        <a:spcBef>
                          <a:spcPts val="0"/>
                        </a:spcBef>
                        <a:spcAft>
                          <a:spcPts val="0"/>
                        </a:spcAft>
                      </a:pPr>
                      <a:r>
                        <a:rPr lang="en-US" sz="1100">
                          <a:effectLst/>
                        </a:rPr>
                        <a:t>      94.36</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a:effectLst/>
                        </a:rPr>
                        <a:t>91.25</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dirty="0">
                          <a:effectLst/>
                        </a:rPr>
                        <a:t>96.66</a:t>
                      </a:r>
                      <a:endParaRPr lang="en-US" sz="1200" dirty="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a:effectLst/>
                        </a:rPr>
                        <a:t>95.00</a:t>
                      </a:r>
                      <a:endParaRPr lang="en-US" sz="1200">
                        <a:effectLst/>
                        <a:latin typeface="Times New Roman" panose="02020603050405020304" pitchFamily="18" charset="0"/>
                        <a:ea typeface="MS Mincho" panose="02020609040205080304" pitchFamily="49" charset="-128"/>
                      </a:endParaRPr>
                    </a:p>
                  </a:txBody>
                  <a:tcPr marL="68580" marR="68580" marT="0" marB="0" anchor="b"/>
                </a:tc>
                <a:extLst>
                  <a:ext uri="{0D108BD9-81ED-4DB2-BD59-A6C34878D82A}">
                    <a16:rowId xmlns:a16="http://schemas.microsoft.com/office/drawing/2014/main" val="148409928"/>
                  </a:ext>
                </a:extLst>
              </a:tr>
              <a:tr h="190500">
                <a:tc>
                  <a:txBody>
                    <a:bodyPr/>
                    <a:lstStyle/>
                    <a:p>
                      <a:pPr marL="0" marR="0" algn="ctr">
                        <a:spcBef>
                          <a:spcPts val="0"/>
                        </a:spcBef>
                        <a:spcAft>
                          <a:spcPts val="0"/>
                        </a:spcAft>
                      </a:pPr>
                      <a:r>
                        <a:rPr lang="en-US" sz="1100">
                          <a:effectLst/>
                        </a:rPr>
                        <a:t>Subject-9</a:t>
                      </a:r>
                      <a:endParaRPr lang="en-US" sz="1200">
                        <a:effectLst/>
                        <a:latin typeface="Times New Roman" panose="02020603050405020304" pitchFamily="18" charset="0"/>
                        <a:ea typeface="MS Mincho" panose="02020609040205080304" pitchFamily="49" charset="-128"/>
                      </a:endParaRPr>
                    </a:p>
                  </a:txBody>
                  <a:tcPr marL="68580" marR="68580" marT="0" marB="0" anchor="ctr"/>
                </a:tc>
                <a:tc>
                  <a:txBody>
                    <a:bodyPr/>
                    <a:lstStyle/>
                    <a:p>
                      <a:pPr marL="0" marR="0" algn="ctr">
                        <a:spcBef>
                          <a:spcPts val="0"/>
                        </a:spcBef>
                        <a:spcAft>
                          <a:spcPts val="0"/>
                        </a:spcAft>
                      </a:pPr>
                      <a:r>
                        <a:rPr lang="en-US" sz="1100">
                          <a:effectLst/>
                        </a:rPr>
                        <a:t>93.57</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a:effectLst/>
                        </a:rPr>
                        <a:t>94.15</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a:effectLst/>
                        </a:rPr>
                        <a:t>99.76</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dirty="0">
                          <a:effectLst/>
                        </a:rPr>
                        <a:t>95.05</a:t>
                      </a:r>
                      <a:endParaRPr lang="en-US" sz="1200" dirty="0">
                        <a:effectLst/>
                        <a:latin typeface="Times New Roman" panose="02020603050405020304" pitchFamily="18" charset="0"/>
                        <a:ea typeface="MS Mincho" panose="02020609040205080304" pitchFamily="49" charset="-128"/>
                      </a:endParaRPr>
                    </a:p>
                  </a:txBody>
                  <a:tcPr marL="68580" marR="68580" marT="0" marB="0" anchor="b"/>
                </a:tc>
                <a:extLst>
                  <a:ext uri="{0D108BD9-81ED-4DB2-BD59-A6C34878D82A}">
                    <a16:rowId xmlns:a16="http://schemas.microsoft.com/office/drawing/2014/main" val="2543737003"/>
                  </a:ext>
                </a:extLst>
              </a:tr>
              <a:tr h="190500">
                <a:tc>
                  <a:txBody>
                    <a:bodyPr/>
                    <a:lstStyle/>
                    <a:p>
                      <a:pPr marL="0" marR="0" algn="ctr">
                        <a:spcBef>
                          <a:spcPts val="0"/>
                        </a:spcBef>
                        <a:spcAft>
                          <a:spcPts val="0"/>
                        </a:spcAft>
                      </a:pPr>
                      <a:r>
                        <a:rPr lang="en-US" sz="1100">
                          <a:effectLst/>
                        </a:rPr>
                        <a:t>Subject-10</a:t>
                      </a:r>
                      <a:endParaRPr lang="en-US" sz="1200">
                        <a:effectLst/>
                        <a:latin typeface="Times New Roman" panose="02020603050405020304" pitchFamily="18" charset="0"/>
                        <a:ea typeface="MS Mincho" panose="02020609040205080304" pitchFamily="49" charset="-128"/>
                      </a:endParaRPr>
                    </a:p>
                  </a:txBody>
                  <a:tcPr marL="68580" marR="68580" marT="0" marB="0" anchor="ctr"/>
                </a:tc>
                <a:tc>
                  <a:txBody>
                    <a:bodyPr/>
                    <a:lstStyle/>
                    <a:p>
                      <a:pPr marL="0" marR="0" algn="ctr">
                        <a:spcBef>
                          <a:spcPts val="0"/>
                        </a:spcBef>
                        <a:spcAft>
                          <a:spcPts val="0"/>
                        </a:spcAft>
                      </a:pPr>
                      <a:r>
                        <a:rPr lang="en-US" sz="1100">
                          <a:effectLst/>
                        </a:rPr>
                        <a:t>97.64</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a:effectLst/>
                        </a:rPr>
                        <a:t>95.07</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spcBef>
                          <a:spcPts val="0"/>
                        </a:spcBef>
                        <a:spcAft>
                          <a:spcPts val="0"/>
                        </a:spcAft>
                      </a:pPr>
                      <a:r>
                        <a:rPr lang="en-US" sz="1100">
                          <a:effectLst/>
                        </a:rPr>
                        <a:t>        99.50</a:t>
                      </a:r>
                      <a:endParaRPr lang="en-US" sz="1200">
                        <a:effectLst/>
                        <a:latin typeface="Times New Roman" panose="02020603050405020304" pitchFamily="18" charset="0"/>
                        <a:ea typeface="MS Mincho" panose="02020609040205080304" pitchFamily="49" charset="-128"/>
                      </a:endParaRPr>
                    </a:p>
                  </a:txBody>
                  <a:tcPr marL="68580" marR="68580" marT="0" marB="0" anchor="b"/>
                </a:tc>
                <a:tc>
                  <a:txBody>
                    <a:bodyPr/>
                    <a:lstStyle/>
                    <a:p>
                      <a:pPr marL="0" marR="0" algn="ctr">
                        <a:spcBef>
                          <a:spcPts val="0"/>
                        </a:spcBef>
                        <a:spcAft>
                          <a:spcPts val="0"/>
                        </a:spcAft>
                      </a:pPr>
                      <a:r>
                        <a:rPr lang="en-US" sz="1100" dirty="0">
                          <a:effectLst/>
                        </a:rPr>
                        <a:t>98.56</a:t>
                      </a:r>
                      <a:endParaRPr lang="en-US" sz="1200" dirty="0">
                        <a:effectLst/>
                        <a:latin typeface="Times New Roman" panose="02020603050405020304" pitchFamily="18" charset="0"/>
                        <a:ea typeface="MS Mincho" panose="02020609040205080304" pitchFamily="49" charset="-128"/>
                      </a:endParaRPr>
                    </a:p>
                  </a:txBody>
                  <a:tcPr marL="68580" marR="68580" marT="0" marB="0" anchor="b"/>
                </a:tc>
                <a:extLst>
                  <a:ext uri="{0D108BD9-81ED-4DB2-BD59-A6C34878D82A}">
                    <a16:rowId xmlns:a16="http://schemas.microsoft.com/office/drawing/2014/main" val="2077388012"/>
                  </a:ext>
                </a:extLst>
              </a:tr>
            </a:tbl>
          </a:graphicData>
        </a:graphic>
      </p:graphicFrame>
      <p:sp>
        <p:nvSpPr>
          <p:cNvPr id="14" name="Rectangle 13">
            <a:extLst>
              <a:ext uri="{FF2B5EF4-FFF2-40B4-BE49-F238E27FC236}">
                <a16:creationId xmlns:a16="http://schemas.microsoft.com/office/drawing/2014/main" id="{16A696A3-6A66-4CDC-BA6F-EA38BBB4E6DC}"/>
              </a:ext>
            </a:extLst>
          </p:cNvPr>
          <p:cNvSpPr/>
          <p:nvPr/>
        </p:nvSpPr>
        <p:spPr>
          <a:xfrm>
            <a:off x="4311956" y="5437790"/>
            <a:ext cx="4260102" cy="274499"/>
          </a:xfrm>
          <a:prstGeom prst="rect">
            <a:avLst/>
          </a:prstGeom>
        </p:spPr>
        <p:txBody>
          <a:bodyPr wrap="square">
            <a:spAutoFit/>
          </a:bodyPr>
          <a:lstStyle/>
          <a:p>
            <a:pPr algn="ctr">
              <a:lnSpc>
                <a:spcPct val="115000"/>
              </a:lnSpc>
              <a:spcAft>
                <a:spcPts val="1000"/>
              </a:spcAft>
            </a:pPr>
            <a:r>
              <a:rPr lang="en-US" sz="1100" b="1" dirty="0">
                <a:latin typeface="Times New Roman" panose="02020603050405020304" pitchFamily="18" charset="0"/>
                <a:ea typeface="Calibri" panose="020F0502020204030204" pitchFamily="34" charset="0"/>
                <a:cs typeface="Vrinda" panose="020B0502040204020203" pitchFamily="34" charset="0"/>
              </a:rPr>
              <a:t>Table 3.</a:t>
            </a:r>
            <a:r>
              <a:rPr lang="en-US" sz="1100" dirty="0">
                <a:latin typeface="Times New Roman" panose="02020603050405020304" pitchFamily="18" charset="0"/>
                <a:ea typeface="Calibri" panose="020F0502020204030204" pitchFamily="34" charset="0"/>
                <a:cs typeface="Vrinda" panose="020B0502040204020203" pitchFamily="34" charset="0"/>
              </a:rPr>
              <a:t> </a:t>
            </a:r>
            <a:r>
              <a:rPr lang="en-US" sz="1100" dirty="0"/>
              <a:t>Performance Accuracy for DHG and </a:t>
            </a:r>
            <a:r>
              <a:rPr lang="en-US" sz="1100" dirty="0" err="1"/>
              <a:t>Shrec</a:t>
            </a:r>
            <a:endParaRPr lang="en-US" sz="1600" dirty="0">
              <a:effectLst/>
              <a:latin typeface="Calibri" panose="020F0502020204030204" pitchFamily="34" charset="0"/>
              <a:ea typeface="Calibri" panose="020F0502020204030204" pitchFamily="34" charset="0"/>
              <a:cs typeface="Vrinda" panose="020B0502040204020203" pitchFamily="34" charset="0"/>
            </a:endParaRPr>
          </a:p>
        </p:txBody>
      </p:sp>
    </p:spTree>
    <p:extLst>
      <p:ext uri="{BB962C8B-B14F-4D97-AF65-F5344CB8AC3E}">
        <p14:creationId xmlns:p14="http://schemas.microsoft.com/office/powerpoint/2010/main" val="22468846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29"/>
        <p:cNvGrpSpPr/>
        <p:nvPr/>
      </p:nvGrpSpPr>
      <p:grpSpPr>
        <a:xfrm>
          <a:off x="0" y="0"/>
          <a:ext cx="0" cy="0"/>
          <a:chOff x="0" y="0"/>
          <a:chExt cx="0" cy="0"/>
        </a:xfrm>
      </p:grpSpPr>
      <p:sp>
        <p:nvSpPr>
          <p:cNvPr id="230" name="Google Shape;230;p27"/>
          <p:cNvSpPr txBox="1">
            <a:spLocks noGrp="1"/>
          </p:cNvSpPr>
          <p:nvPr>
            <p:ph type="title"/>
          </p:nvPr>
        </p:nvSpPr>
        <p:spPr>
          <a:xfrm>
            <a:off x="385418" y="263705"/>
            <a:ext cx="8521332" cy="564610"/>
          </a:xfrm>
          <a:prstGeom prst="rect">
            <a:avLst/>
          </a:prstGeom>
          <a:noFill/>
          <a:ln>
            <a:noFill/>
          </a:ln>
        </p:spPr>
        <p:txBody>
          <a:bodyPr spcFirstLastPara="1" wrap="square" lIns="91425" tIns="45700" rIns="91425" bIns="45700" anchor="t" anchorCtr="0">
            <a:noAutofit/>
          </a:bodyPr>
          <a:lstStyle/>
          <a:p>
            <a:pPr lvl="0"/>
            <a:r>
              <a:rPr lang="en-US" sz="3200" dirty="0"/>
              <a:t>State of the Art Comparison</a:t>
            </a:r>
            <a:endParaRPr sz="2400" dirty="0">
              <a:latin typeface="Garamond"/>
              <a:ea typeface="Garamond"/>
              <a:cs typeface="Garamond"/>
              <a:sym typeface="Garamond"/>
            </a:endParaRPr>
          </a:p>
        </p:txBody>
      </p:sp>
      <p:pic>
        <p:nvPicPr>
          <p:cNvPr id="232" name="Google Shape;232;p27"/>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233" name="Google Shape;233;p27"/>
          <p:cNvPicPr preferRelativeResize="0"/>
          <p:nvPr/>
        </p:nvPicPr>
        <p:blipFill rotWithShape="1">
          <a:blip r:embed="rId4">
            <a:alphaModFix/>
          </a:blip>
          <a:srcRect/>
          <a:stretch/>
        </p:blipFill>
        <p:spPr>
          <a:xfrm>
            <a:off x="7740650" y="6199187"/>
            <a:ext cx="510778" cy="494109"/>
          </a:xfrm>
          <a:prstGeom prst="rect">
            <a:avLst/>
          </a:prstGeom>
          <a:noFill/>
          <a:ln>
            <a:noFill/>
          </a:ln>
        </p:spPr>
      </p:pic>
      <p:graphicFrame>
        <p:nvGraphicFramePr>
          <p:cNvPr id="12" name="Table 11">
            <a:extLst>
              <a:ext uri="{FF2B5EF4-FFF2-40B4-BE49-F238E27FC236}">
                <a16:creationId xmlns:a16="http://schemas.microsoft.com/office/drawing/2014/main" id="{4F91C578-7166-431A-85C1-C755DC7F259A}"/>
              </a:ext>
            </a:extLst>
          </p:cNvPr>
          <p:cNvGraphicFramePr>
            <a:graphicFrameLocks noGrp="1"/>
          </p:cNvGraphicFramePr>
          <p:nvPr>
            <p:extLst>
              <p:ext uri="{D42A27DB-BD31-4B8C-83A1-F6EECF244321}">
                <p14:modId xmlns:p14="http://schemas.microsoft.com/office/powerpoint/2010/main" val="623134001"/>
              </p:ext>
            </p:extLst>
          </p:nvPr>
        </p:nvGraphicFramePr>
        <p:xfrm>
          <a:off x="4932571" y="876525"/>
          <a:ext cx="4039564" cy="865544"/>
        </p:xfrm>
        <a:graphic>
          <a:graphicData uri="http://schemas.openxmlformats.org/drawingml/2006/table">
            <a:tbl>
              <a:tblPr firstRow="1" firstCol="1" bandRow="1">
                <a:tableStyleId>{98492A81-A689-4F64-84F5-35F7C40A0220}</a:tableStyleId>
              </a:tblPr>
              <a:tblGrid>
                <a:gridCol w="1649334">
                  <a:extLst>
                    <a:ext uri="{9D8B030D-6E8A-4147-A177-3AD203B41FA5}">
                      <a16:colId xmlns:a16="http://schemas.microsoft.com/office/drawing/2014/main" val="1780676820"/>
                    </a:ext>
                  </a:extLst>
                </a:gridCol>
                <a:gridCol w="1140165">
                  <a:extLst>
                    <a:ext uri="{9D8B030D-6E8A-4147-A177-3AD203B41FA5}">
                      <a16:colId xmlns:a16="http://schemas.microsoft.com/office/drawing/2014/main" val="1539274881"/>
                    </a:ext>
                  </a:extLst>
                </a:gridCol>
                <a:gridCol w="1250065">
                  <a:extLst>
                    <a:ext uri="{9D8B030D-6E8A-4147-A177-3AD203B41FA5}">
                      <a16:colId xmlns:a16="http://schemas.microsoft.com/office/drawing/2014/main" val="1852396878"/>
                    </a:ext>
                  </a:extLst>
                </a:gridCol>
              </a:tblGrid>
              <a:tr h="216386">
                <a:tc>
                  <a:txBody>
                    <a:bodyPr/>
                    <a:lstStyle/>
                    <a:p>
                      <a:pPr marL="0" marR="0" indent="0" algn="just">
                        <a:spcBef>
                          <a:spcPts val="0"/>
                        </a:spcBef>
                        <a:spcAft>
                          <a:spcPts val="0"/>
                        </a:spcAft>
                      </a:pPr>
                      <a:r>
                        <a:rPr lang="en-US" sz="1200" b="1" dirty="0">
                          <a:solidFill>
                            <a:schemeClr val="tx1"/>
                          </a:solidFill>
                          <a:effectLst/>
                          <a:latin typeface="Times New Roman" panose="02020603050405020304" pitchFamily="18" charset="0"/>
                          <a:cs typeface="Times New Roman" panose="02020603050405020304" pitchFamily="18" charset="0"/>
                        </a:rPr>
                        <a:t>Method Name</a:t>
                      </a:r>
                      <a:endParaRPr lang="en-US" sz="1200" b="1" dirty="0">
                        <a:solidFill>
                          <a:schemeClr val="tx1"/>
                        </a:solidFill>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indent="0" algn="just">
                        <a:spcBef>
                          <a:spcPts val="0"/>
                        </a:spcBef>
                        <a:spcAft>
                          <a:spcPts val="0"/>
                        </a:spcAft>
                      </a:pPr>
                      <a:r>
                        <a:rPr lang="en-US" sz="1200" b="1" dirty="0">
                          <a:solidFill>
                            <a:schemeClr val="tx1"/>
                          </a:solidFill>
                          <a:effectLst/>
                          <a:latin typeface="Times New Roman" panose="02020603050405020304" pitchFamily="18" charset="0"/>
                          <a:cs typeface="Times New Roman" panose="02020603050405020304" pitchFamily="18" charset="0"/>
                        </a:rPr>
                        <a:t> Class</a:t>
                      </a:r>
                      <a:endParaRPr lang="en-US" sz="1200" b="1" dirty="0">
                        <a:solidFill>
                          <a:schemeClr val="tx1"/>
                        </a:solidFill>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indent="0" algn="just">
                        <a:spcBef>
                          <a:spcPts val="0"/>
                        </a:spcBef>
                        <a:spcAft>
                          <a:spcPts val="0"/>
                        </a:spcAft>
                      </a:pPr>
                      <a:r>
                        <a:rPr lang="en-US" sz="1200" b="1" dirty="0">
                          <a:solidFill>
                            <a:schemeClr val="tx1"/>
                          </a:solidFill>
                          <a:effectLst/>
                          <a:latin typeface="Times New Roman" panose="02020603050405020304" pitchFamily="18" charset="0"/>
                          <a:cs typeface="Times New Roman" panose="02020603050405020304" pitchFamily="18" charset="0"/>
                        </a:rPr>
                        <a:t>Accuracy [%]</a:t>
                      </a:r>
                      <a:endParaRPr lang="en-US" sz="1200" b="1" dirty="0">
                        <a:solidFill>
                          <a:schemeClr val="tx1"/>
                        </a:solidFill>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333870346"/>
                  </a:ext>
                </a:extLst>
              </a:tr>
              <a:tr h="216386">
                <a:tc>
                  <a:txBody>
                    <a:bodyPr/>
                    <a:lstStyle/>
                    <a:p>
                      <a:pPr marL="0" marR="0" indent="0" algn="just">
                        <a:spcBef>
                          <a:spcPts val="0"/>
                        </a:spcBef>
                        <a:spcAft>
                          <a:spcPts val="0"/>
                        </a:spcAft>
                      </a:pPr>
                      <a:r>
                        <a:rPr lang="en-US" sz="1200" dirty="0">
                          <a:effectLst/>
                        </a:rPr>
                        <a:t> LSTM [23]</a:t>
                      </a:r>
                      <a:endParaRPr lang="en-US" sz="1200" dirty="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indent="0" algn="just">
                        <a:spcBef>
                          <a:spcPts val="0"/>
                        </a:spcBef>
                        <a:spcAft>
                          <a:spcPts val="0"/>
                        </a:spcAft>
                      </a:pPr>
                      <a:r>
                        <a:rPr lang="en-US" sz="1200" dirty="0">
                          <a:effectLst/>
                        </a:rPr>
                        <a:t>17</a:t>
                      </a:r>
                      <a:endParaRPr lang="en-US" sz="1200" dirty="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indent="0" algn="just">
                        <a:spcBef>
                          <a:spcPts val="0"/>
                        </a:spcBef>
                        <a:spcAft>
                          <a:spcPts val="0"/>
                        </a:spcAft>
                      </a:pPr>
                      <a:r>
                        <a:rPr lang="en-US" sz="1200" dirty="0">
                          <a:effectLst/>
                        </a:rPr>
                        <a:t>72.92</a:t>
                      </a:r>
                      <a:endParaRPr lang="en-US" sz="1200" dirty="0">
                        <a:effectLst/>
                        <a:latin typeface="Times New Roman" panose="02020603050405020304" pitchFamily="18" charset="0"/>
                        <a:ea typeface="MS Mincho" panose="02020609040205080304" pitchFamily="49" charset="-128"/>
                      </a:endParaRPr>
                    </a:p>
                  </a:txBody>
                  <a:tcPr marL="68580" marR="68580" marT="0" marB="0"/>
                </a:tc>
                <a:extLst>
                  <a:ext uri="{0D108BD9-81ED-4DB2-BD59-A6C34878D82A}">
                    <a16:rowId xmlns:a16="http://schemas.microsoft.com/office/drawing/2014/main" val="747342376"/>
                  </a:ext>
                </a:extLst>
              </a:tr>
              <a:tr h="216386">
                <a:tc>
                  <a:txBody>
                    <a:bodyPr/>
                    <a:lstStyle/>
                    <a:p>
                      <a:pPr marL="0" marR="0" indent="0" algn="just">
                        <a:spcBef>
                          <a:spcPts val="0"/>
                        </a:spcBef>
                        <a:spcAft>
                          <a:spcPts val="0"/>
                        </a:spcAft>
                      </a:pPr>
                      <a:r>
                        <a:rPr lang="en-US" sz="1200">
                          <a:effectLst/>
                        </a:rPr>
                        <a:t>Green [23]</a:t>
                      </a:r>
                      <a:endParaRPr lang="en-US" sz="120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indent="0" algn="just">
                        <a:spcBef>
                          <a:spcPts val="0"/>
                        </a:spcBef>
                        <a:spcAft>
                          <a:spcPts val="0"/>
                        </a:spcAft>
                      </a:pPr>
                      <a:r>
                        <a:rPr lang="en-US" sz="1200">
                          <a:effectLst/>
                        </a:rPr>
                        <a:t>17</a:t>
                      </a:r>
                      <a:endParaRPr lang="en-US" sz="120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indent="0" algn="just">
                        <a:spcBef>
                          <a:spcPts val="0"/>
                        </a:spcBef>
                        <a:spcAft>
                          <a:spcPts val="0"/>
                        </a:spcAft>
                      </a:pPr>
                      <a:r>
                        <a:rPr lang="en-US" sz="1200" dirty="0">
                          <a:effectLst/>
                        </a:rPr>
                        <a:t>79.17</a:t>
                      </a:r>
                      <a:endParaRPr lang="en-US" sz="1200" dirty="0">
                        <a:effectLst/>
                        <a:latin typeface="Times New Roman" panose="02020603050405020304" pitchFamily="18" charset="0"/>
                        <a:ea typeface="MS Mincho" panose="02020609040205080304" pitchFamily="49" charset="-128"/>
                      </a:endParaRPr>
                    </a:p>
                  </a:txBody>
                  <a:tcPr marL="68580" marR="68580" marT="0" marB="0"/>
                </a:tc>
                <a:extLst>
                  <a:ext uri="{0D108BD9-81ED-4DB2-BD59-A6C34878D82A}">
                    <a16:rowId xmlns:a16="http://schemas.microsoft.com/office/drawing/2014/main" val="995027486"/>
                  </a:ext>
                </a:extLst>
              </a:tr>
              <a:tr h="216386">
                <a:tc>
                  <a:txBody>
                    <a:bodyPr/>
                    <a:lstStyle/>
                    <a:p>
                      <a:pPr marL="0" marR="0" indent="0" algn="just">
                        <a:spcBef>
                          <a:spcPts val="0"/>
                        </a:spcBef>
                        <a:spcAft>
                          <a:spcPts val="0"/>
                        </a:spcAft>
                      </a:pPr>
                      <a:r>
                        <a:rPr lang="en-US" sz="1200" dirty="0">
                          <a:effectLst/>
                        </a:rPr>
                        <a:t>Proposed Attention</a:t>
                      </a:r>
                      <a:endParaRPr lang="en-US" sz="1200" dirty="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indent="0" algn="just">
                        <a:spcBef>
                          <a:spcPts val="0"/>
                        </a:spcBef>
                        <a:spcAft>
                          <a:spcPts val="0"/>
                        </a:spcAft>
                      </a:pPr>
                      <a:r>
                        <a:rPr lang="en-US" sz="1200" dirty="0">
                          <a:effectLst/>
                        </a:rPr>
                        <a:t>17</a:t>
                      </a:r>
                      <a:endParaRPr lang="en-US" sz="1200" dirty="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indent="0" algn="just">
                        <a:spcBef>
                          <a:spcPts val="0"/>
                        </a:spcBef>
                        <a:spcAft>
                          <a:spcPts val="0"/>
                        </a:spcAft>
                      </a:pPr>
                      <a:r>
                        <a:rPr lang="en-US" sz="1200" dirty="0">
                          <a:effectLst/>
                        </a:rPr>
                        <a:t> 94.12</a:t>
                      </a:r>
                      <a:endParaRPr lang="en-US" sz="1200" dirty="0">
                        <a:effectLst/>
                        <a:latin typeface="Times New Roman" panose="02020603050405020304" pitchFamily="18" charset="0"/>
                        <a:ea typeface="MS Mincho" panose="02020609040205080304" pitchFamily="49" charset="-128"/>
                      </a:endParaRPr>
                    </a:p>
                  </a:txBody>
                  <a:tcPr marL="68580" marR="68580" marT="0" marB="0"/>
                </a:tc>
                <a:extLst>
                  <a:ext uri="{0D108BD9-81ED-4DB2-BD59-A6C34878D82A}">
                    <a16:rowId xmlns:a16="http://schemas.microsoft.com/office/drawing/2014/main" val="2474041876"/>
                  </a:ext>
                </a:extLst>
              </a:tr>
            </a:tbl>
          </a:graphicData>
        </a:graphic>
      </p:graphicFrame>
      <p:sp>
        <p:nvSpPr>
          <p:cNvPr id="13" name="Rectangle 12">
            <a:extLst>
              <a:ext uri="{FF2B5EF4-FFF2-40B4-BE49-F238E27FC236}">
                <a16:creationId xmlns:a16="http://schemas.microsoft.com/office/drawing/2014/main" id="{873FE46A-D658-4469-98C4-244FB350C8D3}"/>
              </a:ext>
            </a:extLst>
          </p:cNvPr>
          <p:cNvSpPr/>
          <p:nvPr/>
        </p:nvSpPr>
        <p:spPr>
          <a:xfrm>
            <a:off x="4992547" y="544643"/>
            <a:ext cx="5768018" cy="307777"/>
          </a:xfrm>
          <a:prstGeom prst="rect">
            <a:avLst/>
          </a:prstGeom>
        </p:spPr>
        <p:txBody>
          <a:bodyPr wrap="square">
            <a:spAutoFit/>
          </a:bodyPr>
          <a:lstStyle/>
          <a:p>
            <a:r>
              <a:rPr lang="en-US" dirty="0">
                <a:latin typeface="Times New Roman" panose="02020603050405020304" pitchFamily="18" charset="0"/>
                <a:ea typeface="MS Mincho" panose="02020609040205080304" pitchFamily="49" charset="-128"/>
              </a:rPr>
              <a:t>Table 4: State of the Art comparison for </a:t>
            </a:r>
            <a:r>
              <a:rPr lang="en-US" b="1" dirty="0">
                <a:latin typeface="Times New Roman" panose="02020603050405020304" pitchFamily="18" charset="0"/>
                <a:ea typeface="MS Mincho" panose="02020609040205080304" pitchFamily="49" charset="-128"/>
              </a:rPr>
              <a:t>MSRA Dataset</a:t>
            </a:r>
            <a:endParaRPr lang="en-US" b="1" dirty="0"/>
          </a:p>
        </p:txBody>
      </p:sp>
      <p:graphicFrame>
        <p:nvGraphicFramePr>
          <p:cNvPr id="14" name="Table 13">
            <a:extLst>
              <a:ext uri="{FF2B5EF4-FFF2-40B4-BE49-F238E27FC236}">
                <a16:creationId xmlns:a16="http://schemas.microsoft.com/office/drawing/2014/main" id="{63C49C74-1BC4-40A3-B419-497BB46992AE}"/>
              </a:ext>
            </a:extLst>
          </p:cNvPr>
          <p:cNvGraphicFramePr>
            <a:graphicFrameLocks noGrp="1"/>
          </p:cNvGraphicFramePr>
          <p:nvPr>
            <p:extLst>
              <p:ext uri="{D42A27DB-BD31-4B8C-83A1-F6EECF244321}">
                <p14:modId xmlns:p14="http://schemas.microsoft.com/office/powerpoint/2010/main" val="4037248668"/>
              </p:ext>
            </p:extLst>
          </p:nvPr>
        </p:nvGraphicFramePr>
        <p:xfrm>
          <a:off x="171865" y="927240"/>
          <a:ext cx="4684776" cy="3413760"/>
        </p:xfrm>
        <a:graphic>
          <a:graphicData uri="http://schemas.openxmlformats.org/drawingml/2006/table">
            <a:tbl>
              <a:tblPr firstRow="1" firstCol="1" bandRow="1">
                <a:tableStyleId>{98492A81-A689-4F64-84F5-35F7C40A0220}</a:tableStyleId>
              </a:tblPr>
              <a:tblGrid>
                <a:gridCol w="1785373">
                  <a:extLst>
                    <a:ext uri="{9D8B030D-6E8A-4147-A177-3AD203B41FA5}">
                      <a16:colId xmlns:a16="http://schemas.microsoft.com/office/drawing/2014/main" val="1995294229"/>
                    </a:ext>
                  </a:extLst>
                </a:gridCol>
                <a:gridCol w="1479576">
                  <a:extLst>
                    <a:ext uri="{9D8B030D-6E8A-4147-A177-3AD203B41FA5}">
                      <a16:colId xmlns:a16="http://schemas.microsoft.com/office/drawing/2014/main" val="527244899"/>
                    </a:ext>
                  </a:extLst>
                </a:gridCol>
                <a:gridCol w="1419827">
                  <a:extLst>
                    <a:ext uri="{9D8B030D-6E8A-4147-A177-3AD203B41FA5}">
                      <a16:colId xmlns:a16="http://schemas.microsoft.com/office/drawing/2014/main" val="773575384"/>
                    </a:ext>
                  </a:extLst>
                </a:gridCol>
              </a:tblGrid>
              <a:tr h="0">
                <a:tc>
                  <a:txBody>
                    <a:bodyPr/>
                    <a:lstStyle/>
                    <a:p>
                      <a:pPr marL="0" marR="0" algn="ctr">
                        <a:spcBef>
                          <a:spcPts val="0"/>
                        </a:spcBef>
                        <a:spcAft>
                          <a:spcPts val="0"/>
                        </a:spcAft>
                      </a:pPr>
                      <a:r>
                        <a:rPr lang="en-US" sz="1400" b="1" dirty="0">
                          <a:solidFill>
                            <a:schemeClr val="tx1"/>
                          </a:solidFill>
                          <a:effectLst/>
                          <a:latin typeface="Times New Roman" panose="02020603050405020304" pitchFamily="18" charset="0"/>
                          <a:cs typeface="Times New Roman" panose="02020603050405020304" pitchFamily="18" charset="0"/>
                        </a:rPr>
                        <a:t>Methods</a:t>
                      </a:r>
                      <a:endParaRPr lang="en-US" sz="1400" b="1" dirty="0">
                        <a:solidFill>
                          <a:schemeClr val="tx1"/>
                        </a:solidFill>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b="1" dirty="0">
                          <a:solidFill>
                            <a:schemeClr val="tx1"/>
                          </a:solidFill>
                          <a:effectLst/>
                          <a:latin typeface="Times New Roman" panose="02020603050405020304" pitchFamily="18" charset="0"/>
                          <a:cs typeface="Times New Roman" panose="02020603050405020304" pitchFamily="18" charset="0"/>
                        </a:rPr>
                        <a:t> 14 Gestures[%]</a:t>
                      </a:r>
                      <a:endParaRPr lang="en-US" sz="1400" b="1" dirty="0">
                        <a:solidFill>
                          <a:schemeClr val="tx1"/>
                        </a:solidFill>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b="1" dirty="0">
                          <a:solidFill>
                            <a:schemeClr val="tx1"/>
                          </a:solidFill>
                          <a:effectLst/>
                          <a:latin typeface="Times New Roman" panose="02020603050405020304" pitchFamily="18" charset="0"/>
                          <a:cs typeface="Times New Roman" panose="02020603050405020304" pitchFamily="18" charset="0"/>
                        </a:rPr>
                        <a:t> 28 Gestures[%]</a:t>
                      </a:r>
                      <a:endParaRPr lang="en-US" sz="1400" b="1" dirty="0">
                        <a:solidFill>
                          <a:schemeClr val="tx1"/>
                        </a:solidFill>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803856119"/>
                  </a:ext>
                </a:extLst>
              </a:tr>
              <a:tr h="0">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JAHOG  [15]</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83.85%</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76.53%</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2585630948"/>
                  </a:ext>
                </a:extLst>
              </a:tr>
              <a:tr h="0">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GREN [23]</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82.29%</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82.03%</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3244501396"/>
                  </a:ext>
                </a:extLst>
              </a:tr>
              <a:tr h="0">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ASJT [38]</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82.50</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80.11</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1386514051"/>
                  </a:ext>
                </a:extLst>
              </a:tr>
              <a:tr h="0">
                <a:tc>
                  <a:txBody>
                    <a:bodyPr/>
                    <a:lstStyle/>
                    <a:p>
                      <a:pPr marL="0" marR="0" algn="l">
                        <a:spcBef>
                          <a:spcPts val="0"/>
                        </a:spcBef>
                        <a:spcAft>
                          <a:spcPts val="0"/>
                        </a:spcAft>
                      </a:pPr>
                      <a:r>
                        <a:rPr lang="en-US" sz="1400" dirty="0" err="1">
                          <a:effectLst/>
                          <a:latin typeface="Times New Roman" panose="02020603050405020304" pitchFamily="18" charset="0"/>
                          <a:cs typeface="Times New Roman" panose="02020603050405020304" pitchFamily="18" charset="0"/>
                        </a:rPr>
                        <a:t>SoCJ</a:t>
                      </a:r>
                      <a:r>
                        <a:rPr lang="en-US" sz="1400" dirty="0">
                          <a:effectLst/>
                          <a:latin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cs typeface="Times New Roman" panose="02020603050405020304" pitchFamily="18" charset="0"/>
                        </a:rPr>
                        <a:t>HoHD</a:t>
                      </a:r>
                      <a:r>
                        <a:rPr lang="en-US" sz="1400" dirty="0">
                          <a:effectLst/>
                          <a:latin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cs typeface="Times New Roman" panose="02020603050405020304" pitchFamily="18" charset="0"/>
                        </a:rPr>
                        <a:t>oWR</a:t>
                      </a:r>
                      <a:r>
                        <a:rPr lang="en-US" sz="1400" dirty="0">
                          <a:effectLst/>
                          <a:latin typeface="Times New Roman" panose="02020603050405020304" pitchFamily="18" charset="0"/>
                          <a:cs typeface="Times New Roman" panose="02020603050405020304" pitchFamily="18" charset="0"/>
                        </a:rPr>
                        <a:t>[13]</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cs typeface="Times New Roman" panose="02020603050405020304" pitchFamily="18" charset="0"/>
                        </a:rPr>
                        <a:t>83.07</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80.0</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3143767899"/>
                  </a:ext>
                </a:extLst>
              </a:tr>
              <a:tr h="0">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MARNN[16]</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cs typeface="Times New Roman" panose="02020603050405020304" pitchFamily="18" charset="0"/>
                        </a:rPr>
                        <a:t>84.68</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80.32</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2314297331"/>
                  </a:ext>
                </a:extLst>
              </a:tr>
              <a:tr h="0">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CNN+RNN [41]</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cs typeface="Times New Roman" panose="02020603050405020304" pitchFamily="18" charset="0"/>
                        </a:rPr>
                        <a:t>85.46</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74.19</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146138130"/>
                  </a:ext>
                </a:extLst>
              </a:tr>
              <a:tr h="0">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NIUKF-LSTM [26]</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84.92%</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80.44%</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2419673105"/>
                  </a:ext>
                </a:extLst>
              </a:tr>
              <a:tr h="0">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CNN+LSTM [17]</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85.46%</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74.19%</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2319579184"/>
                  </a:ext>
                </a:extLst>
              </a:tr>
              <a:tr h="0">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MFA-Net [27]</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85.75%</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81.04%</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2651680004"/>
                  </a:ext>
                </a:extLst>
              </a:tr>
              <a:tr h="0">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Res-TCN [28]</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86.90</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83.60</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3722039834"/>
                  </a:ext>
                </a:extLst>
              </a:tr>
              <a:tr h="0">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STA-Res-TCN [28]</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89.20</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85.00</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101043393"/>
                  </a:ext>
                </a:extLst>
              </a:tr>
              <a:tr h="0">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Boulahia [29]</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90.48</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80.48</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3348738098"/>
                  </a:ext>
                </a:extLst>
              </a:tr>
              <a:tr h="0">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STA-GCN [8]</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91.20</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87.1</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1710531706"/>
                  </a:ext>
                </a:extLst>
              </a:tr>
              <a:tr h="0">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DG-STA [30]</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91.00</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88.00</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3646876361"/>
                  </a:ext>
                </a:extLst>
              </a:tr>
              <a:tr h="0">
                <a:tc>
                  <a:txBody>
                    <a:bodyPr/>
                    <a:lstStyle/>
                    <a:p>
                      <a:pPr marL="0" marR="0" algn="ctr">
                        <a:spcBef>
                          <a:spcPts val="0"/>
                        </a:spcBef>
                        <a:spcAft>
                          <a:spcPts val="0"/>
                        </a:spcAft>
                      </a:pPr>
                      <a:r>
                        <a:rPr lang="en-US" sz="1400" dirty="0">
                          <a:effectLst/>
                          <a:latin typeface="Times New Roman" panose="02020603050405020304" pitchFamily="18" charset="0"/>
                          <a:cs typeface="Times New Roman" panose="02020603050405020304" pitchFamily="18" charset="0"/>
                        </a:rPr>
                        <a:t>Proposed  Method </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92.00</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cs typeface="Times New Roman" panose="02020603050405020304" pitchFamily="18" charset="0"/>
                        </a:rPr>
                        <a:t>88.78</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3849928857"/>
                  </a:ext>
                </a:extLst>
              </a:tr>
            </a:tbl>
          </a:graphicData>
        </a:graphic>
      </p:graphicFrame>
      <p:sp>
        <p:nvSpPr>
          <p:cNvPr id="15" name="Rectangle 14">
            <a:extLst>
              <a:ext uri="{FF2B5EF4-FFF2-40B4-BE49-F238E27FC236}">
                <a16:creationId xmlns:a16="http://schemas.microsoft.com/office/drawing/2014/main" id="{65B3979E-4139-4F9B-8500-0390BD90AB02}"/>
              </a:ext>
            </a:extLst>
          </p:cNvPr>
          <p:cNvSpPr/>
          <p:nvPr/>
        </p:nvSpPr>
        <p:spPr>
          <a:xfrm>
            <a:off x="107377" y="5160277"/>
            <a:ext cx="4182555" cy="307777"/>
          </a:xfrm>
          <a:prstGeom prst="rect">
            <a:avLst/>
          </a:prstGeom>
        </p:spPr>
        <p:txBody>
          <a:bodyPr wrap="none">
            <a:spAutoFit/>
          </a:bodyPr>
          <a:lstStyle/>
          <a:p>
            <a:r>
              <a:rPr lang="en-US" dirty="0">
                <a:latin typeface="Times New Roman" panose="02020603050405020304" pitchFamily="18" charset="0"/>
                <a:ea typeface="MS Mincho" panose="02020609040205080304" pitchFamily="49" charset="-128"/>
              </a:rPr>
              <a:t> Table 5: State of the Art comparison for </a:t>
            </a:r>
            <a:r>
              <a:rPr lang="en-US" b="1" dirty="0">
                <a:latin typeface="Times New Roman" panose="02020603050405020304" pitchFamily="18" charset="0"/>
                <a:ea typeface="MS Mincho" panose="02020609040205080304" pitchFamily="49" charset="-128"/>
              </a:rPr>
              <a:t>DHG Dataset</a:t>
            </a:r>
            <a:endParaRPr lang="en-US" b="1" dirty="0"/>
          </a:p>
        </p:txBody>
      </p:sp>
      <p:graphicFrame>
        <p:nvGraphicFramePr>
          <p:cNvPr id="16" name="Table 15">
            <a:extLst>
              <a:ext uri="{FF2B5EF4-FFF2-40B4-BE49-F238E27FC236}">
                <a16:creationId xmlns:a16="http://schemas.microsoft.com/office/drawing/2014/main" id="{084E8593-8F4F-4437-AD91-EA060E838334}"/>
              </a:ext>
            </a:extLst>
          </p:cNvPr>
          <p:cNvGraphicFramePr>
            <a:graphicFrameLocks noGrp="1"/>
          </p:cNvGraphicFramePr>
          <p:nvPr>
            <p:extLst>
              <p:ext uri="{D42A27DB-BD31-4B8C-83A1-F6EECF244321}">
                <p14:modId xmlns:p14="http://schemas.microsoft.com/office/powerpoint/2010/main" val="116567539"/>
              </p:ext>
            </p:extLst>
          </p:nvPr>
        </p:nvGraphicFramePr>
        <p:xfrm>
          <a:off x="4992547" y="2253872"/>
          <a:ext cx="4103427" cy="2773680"/>
        </p:xfrm>
        <a:graphic>
          <a:graphicData uri="http://schemas.openxmlformats.org/drawingml/2006/table">
            <a:tbl>
              <a:tblPr firstRow="1" firstCol="1" bandRow="1">
                <a:tableStyleId>{98492A81-A689-4F64-84F5-35F7C40A0220}</a:tableStyleId>
              </a:tblPr>
              <a:tblGrid>
                <a:gridCol w="1568005">
                  <a:extLst>
                    <a:ext uri="{9D8B030D-6E8A-4147-A177-3AD203B41FA5}">
                      <a16:colId xmlns:a16="http://schemas.microsoft.com/office/drawing/2014/main" val="3723776501"/>
                    </a:ext>
                  </a:extLst>
                </a:gridCol>
                <a:gridCol w="1262316">
                  <a:extLst>
                    <a:ext uri="{9D8B030D-6E8A-4147-A177-3AD203B41FA5}">
                      <a16:colId xmlns:a16="http://schemas.microsoft.com/office/drawing/2014/main" val="1941164219"/>
                    </a:ext>
                  </a:extLst>
                </a:gridCol>
                <a:gridCol w="1273106">
                  <a:extLst>
                    <a:ext uri="{9D8B030D-6E8A-4147-A177-3AD203B41FA5}">
                      <a16:colId xmlns:a16="http://schemas.microsoft.com/office/drawing/2014/main" val="2080772234"/>
                    </a:ext>
                  </a:extLst>
                </a:gridCol>
              </a:tblGrid>
              <a:tr h="0">
                <a:tc>
                  <a:txBody>
                    <a:bodyPr/>
                    <a:lstStyle/>
                    <a:p>
                      <a:pPr marL="0" marR="0" algn="ctr">
                        <a:spcBef>
                          <a:spcPts val="0"/>
                        </a:spcBef>
                        <a:spcAft>
                          <a:spcPts val="0"/>
                        </a:spcAft>
                      </a:pPr>
                      <a:r>
                        <a:rPr lang="en-US" sz="1400" b="1" dirty="0">
                          <a:solidFill>
                            <a:schemeClr val="tx1"/>
                          </a:solidFill>
                          <a:effectLst/>
                          <a:latin typeface="Times New Roman" panose="02020603050405020304" pitchFamily="18" charset="0"/>
                          <a:cs typeface="Times New Roman" panose="02020603050405020304" pitchFamily="18" charset="0"/>
                        </a:rPr>
                        <a:t>Method</a:t>
                      </a:r>
                      <a:endParaRPr lang="en-US" sz="1400" b="1" dirty="0">
                        <a:solidFill>
                          <a:schemeClr val="tx1"/>
                        </a:solidFill>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b="1" dirty="0">
                          <a:solidFill>
                            <a:schemeClr val="tx1"/>
                          </a:solidFill>
                          <a:effectLst/>
                          <a:latin typeface="Times New Roman" panose="02020603050405020304" pitchFamily="18" charset="0"/>
                          <a:cs typeface="Times New Roman" panose="02020603050405020304" pitchFamily="18" charset="0"/>
                        </a:rPr>
                        <a:t> 14 Gestures[%]</a:t>
                      </a:r>
                      <a:endParaRPr lang="en-US" sz="1400" b="1" dirty="0">
                        <a:solidFill>
                          <a:schemeClr val="tx1"/>
                        </a:solidFill>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b="1" dirty="0">
                          <a:solidFill>
                            <a:schemeClr val="tx1"/>
                          </a:solidFill>
                          <a:effectLst/>
                          <a:latin typeface="Times New Roman" panose="02020603050405020304" pitchFamily="18" charset="0"/>
                          <a:cs typeface="Times New Roman" panose="02020603050405020304" pitchFamily="18" charset="0"/>
                        </a:rPr>
                        <a:t> 28 Gestures[%]</a:t>
                      </a:r>
                      <a:endParaRPr lang="en-US" sz="1400" b="1" dirty="0">
                        <a:solidFill>
                          <a:schemeClr val="tx1"/>
                        </a:solidFill>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51765439"/>
                  </a:ext>
                </a:extLst>
              </a:tr>
              <a:tr h="0">
                <a:tc>
                  <a:txBody>
                    <a:bodyPr/>
                    <a:lstStyle/>
                    <a:p>
                      <a:pPr marL="0" marR="0" algn="ctr">
                        <a:spcBef>
                          <a:spcPts val="0"/>
                        </a:spcBef>
                        <a:spcAft>
                          <a:spcPts val="0"/>
                        </a:spcAft>
                      </a:pPr>
                      <a:r>
                        <a:rPr lang="en-US" sz="1400" dirty="0">
                          <a:effectLst/>
                          <a:latin typeface="Times New Roman" panose="02020603050405020304" pitchFamily="18" charset="0"/>
                          <a:cs typeface="Times New Roman" panose="02020603050405020304" pitchFamily="18" charset="0"/>
                        </a:rPr>
                        <a:t>HON4D  [32]</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cs typeface="Times New Roman" panose="02020603050405020304" pitchFamily="18" charset="0"/>
                        </a:rPr>
                        <a:t>78.53</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74.03</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1334509113"/>
                  </a:ext>
                </a:extLst>
              </a:tr>
              <a:tr h="0">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SMTRM [33]</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cs typeface="Times New Roman" panose="02020603050405020304" pitchFamily="18" charset="0"/>
                        </a:rPr>
                        <a:t>79.61</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cs typeface="Times New Roman" panose="02020603050405020304" pitchFamily="18" charset="0"/>
                        </a:rPr>
                        <a:t>62.00</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1873803692"/>
                  </a:ext>
                </a:extLst>
              </a:tr>
              <a:tr h="0">
                <a:tc>
                  <a:txBody>
                    <a:bodyPr/>
                    <a:lstStyle/>
                    <a:p>
                      <a:pPr marL="0" marR="0" algn="ctr">
                        <a:spcBef>
                          <a:spcPts val="0"/>
                        </a:spcBef>
                        <a:spcAft>
                          <a:spcPts val="0"/>
                        </a:spcAft>
                      </a:pPr>
                      <a:r>
                        <a:rPr lang="en-US" sz="1400" dirty="0" err="1">
                          <a:effectLst/>
                          <a:latin typeface="Times New Roman" panose="02020603050405020304" pitchFamily="18" charset="0"/>
                          <a:cs typeface="Times New Roman" panose="02020603050405020304" pitchFamily="18" charset="0"/>
                        </a:rPr>
                        <a:t>SoCJHoHD</a:t>
                      </a:r>
                      <a:r>
                        <a:rPr lang="en-US" sz="1400" dirty="0">
                          <a:effectLst/>
                          <a:latin typeface="Times New Roman" panose="02020603050405020304" pitchFamily="18" charset="0"/>
                          <a:cs typeface="Times New Roman" panose="02020603050405020304" pitchFamily="18" charset="0"/>
                        </a:rPr>
                        <a:t> </a:t>
                      </a:r>
                      <a:r>
                        <a:rPr lang="en-US" sz="1400" dirty="0" err="1">
                          <a:effectLst/>
                          <a:latin typeface="Times New Roman" panose="02020603050405020304" pitchFamily="18" charset="0"/>
                          <a:cs typeface="Times New Roman" panose="02020603050405020304" pitchFamily="18" charset="0"/>
                        </a:rPr>
                        <a:t>HoWR</a:t>
                      </a:r>
                      <a:r>
                        <a:rPr lang="en-US" sz="1400" dirty="0">
                          <a:effectLst/>
                          <a:latin typeface="Times New Roman" panose="02020603050405020304" pitchFamily="18" charset="0"/>
                          <a:cs typeface="Times New Roman" panose="02020603050405020304" pitchFamily="18" charset="0"/>
                        </a:rPr>
                        <a:t> [14]</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cs typeface="Times New Roman" panose="02020603050405020304" pitchFamily="18" charset="0"/>
                        </a:rPr>
                        <a:t>88.24</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cs typeface="Times New Roman" panose="02020603050405020304" pitchFamily="18" charset="0"/>
                        </a:rPr>
                        <a:t>81.90</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46804968"/>
                  </a:ext>
                </a:extLst>
              </a:tr>
              <a:tr h="0">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Res-C3D [41]</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89.52</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cs typeface="Times New Roman" panose="02020603050405020304" pitchFamily="18" charset="0"/>
                        </a:rPr>
                        <a:t>-</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3150135834"/>
                  </a:ext>
                </a:extLst>
              </a:tr>
              <a:tr h="0">
                <a:tc>
                  <a:txBody>
                    <a:bodyPr/>
                    <a:lstStyle/>
                    <a:p>
                      <a:pPr marL="0" marR="0" algn="ctr">
                        <a:spcBef>
                          <a:spcPts val="0"/>
                        </a:spcBef>
                        <a:spcAft>
                          <a:spcPts val="0"/>
                        </a:spcAft>
                      </a:pPr>
                      <a:r>
                        <a:rPr lang="en-US" sz="1400" dirty="0">
                          <a:effectLst/>
                          <a:latin typeface="Times New Roman" panose="02020603050405020304" pitchFamily="18" charset="0"/>
                          <a:cs typeface="Times New Roman" panose="02020603050405020304" pitchFamily="18" charset="0"/>
                        </a:rPr>
                        <a:t>MFA-Net [27]</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91.31</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cs typeface="Times New Roman" panose="02020603050405020304" pitchFamily="18" charset="0"/>
                        </a:rPr>
                        <a:t>86.55</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821085379"/>
                  </a:ext>
                </a:extLst>
              </a:tr>
              <a:tr h="0">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Res-TCN [28]</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91.10</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cs typeface="Times New Roman" panose="02020603050405020304" pitchFamily="18" charset="0"/>
                        </a:rPr>
                        <a:t>87.3</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775675941"/>
                  </a:ext>
                </a:extLst>
              </a:tr>
              <a:tr h="0">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STA-Res-TCN [28]</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93.60</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cs typeface="Times New Roman" panose="02020603050405020304" pitchFamily="18" charset="0"/>
                        </a:rPr>
                        <a:t>90.70</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3791429665"/>
                  </a:ext>
                </a:extLst>
              </a:tr>
              <a:tr h="0">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STA-GCN [8]</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92.27</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cs typeface="Times New Roman" panose="02020603050405020304" pitchFamily="18" charset="0"/>
                        </a:rPr>
                        <a:t>87.7</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4055539159"/>
                  </a:ext>
                </a:extLst>
              </a:tr>
              <a:tr h="0">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DG-STA [30]</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94.4</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cs typeface="Times New Roman" panose="02020603050405020304" pitchFamily="18" charset="0"/>
                        </a:rPr>
                        <a:t>90.00</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276573352"/>
                  </a:ext>
                </a:extLst>
              </a:tr>
              <a:tr h="0">
                <a:tc>
                  <a:txBody>
                    <a:bodyPr/>
                    <a:lstStyle/>
                    <a:p>
                      <a:pPr marL="0" marR="0" algn="ctr">
                        <a:spcBef>
                          <a:spcPts val="0"/>
                        </a:spcBef>
                        <a:spcAft>
                          <a:spcPts val="0"/>
                        </a:spcAft>
                      </a:pPr>
                      <a:r>
                        <a:rPr lang="en-US" sz="1400">
                          <a:effectLst/>
                          <a:latin typeface="Times New Roman" panose="02020603050405020304" pitchFamily="18" charset="0"/>
                          <a:cs typeface="Times New Roman" panose="02020603050405020304" pitchFamily="18" charset="0"/>
                        </a:rPr>
                        <a:t>Proposed  Method</a:t>
                      </a:r>
                      <a:endParaRPr lang="en-US" sz="140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cs typeface="Times New Roman" panose="02020603050405020304" pitchFamily="18" charset="0"/>
                        </a:rPr>
                        <a:t>97.01</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tc>
                  <a:txBody>
                    <a:bodyPr/>
                    <a:lstStyle/>
                    <a:p>
                      <a:pPr marL="0" marR="0" algn="ctr">
                        <a:spcBef>
                          <a:spcPts val="0"/>
                        </a:spcBef>
                        <a:spcAft>
                          <a:spcPts val="0"/>
                        </a:spcAft>
                      </a:pPr>
                      <a:r>
                        <a:rPr lang="en-US" sz="1400" dirty="0">
                          <a:effectLst/>
                          <a:latin typeface="Times New Roman" panose="02020603050405020304" pitchFamily="18" charset="0"/>
                          <a:cs typeface="Times New Roman" panose="02020603050405020304" pitchFamily="18" charset="0"/>
                        </a:rPr>
                        <a:t>92.78</a:t>
                      </a:r>
                      <a:endParaRPr lang="en-US" sz="1400" dirty="0">
                        <a:effectLst/>
                        <a:latin typeface="Times New Roman" panose="02020603050405020304" pitchFamily="18" charset="0"/>
                        <a:ea typeface="MS Mincho" panose="02020609040205080304" pitchFamily="49" charset="-128"/>
                        <a:cs typeface="Times New Roman" panose="02020603050405020304" pitchFamily="18" charset="0"/>
                      </a:endParaRPr>
                    </a:p>
                  </a:txBody>
                  <a:tcPr marL="68580" marR="68580" marT="0" marB="0"/>
                </a:tc>
                <a:extLst>
                  <a:ext uri="{0D108BD9-81ED-4DB2-BD59-A6C34878D82A}">
                    <a16:rowId xmlns:a16="http://schemas.microsoft.com/office/drawing/2014/main" val="3490376669"/>
                  </a:ext>
                </a:extLst>
              </a:tr>
            </a:tbl>
          </a:graphicData>
        </a:graphic>
      </p:graphicFrame>
      <p:sp>
        <p:nvSpPr>
          <p:cNvPr id="17" name="Rectangle 16">
            <a:extLst>
              <a:ext uri="{FF2B5EF4-FFF2-40B4-BE49-F238E27FC236}">
                <a16:creationId xmlns:a16="http://schemas.microsoft.com/office/drawing/2014/main" id="{CA92F8F9-55A7-4721-97BF-56F54F192C14}"/>
              </a:ext>
            </a:extLst>
          </p:cNvPr>
          <p:cNvSpPr/>
          <p:nvPr/>
        </p:nvSpPr>
        <p:spPr>
          <a:xfrm>
            <a:off x="4487119" y="5126477"/>
            <a:ext cx="4656881" cy="307777"/>
          </a:xfrm>
          <a:prstGeom prst="rect">
            <a:avLst/>
          </a:prstGeom>
        </p:spPr>
        <p:txBody>
          <a:bodyPr wrap="square">
            <a:spAutoFit/>
          </a:bodyPr>
          <a:lstStyle/>
          <a:p>
            <a:r>
              <a:rPr lang="en-US" dirty="0">
                <a:latin typeface="Times New Roman" panose="02020603050405020304" pitchFamily="18" charset="0"/>
                <a:ea typeface="MS Mincho" panose="02020609040205080304" pitchFamily="49" charset="-128"/>
              </a:rPr>
              <a:t> Table 6: State of the Art comparison for </a:t>
            </a:r>
            <a:r>
              <a:rPr lang="en-US" b="1" dirty="0">
                <a:latin typeface="Times New Roman" panose="02020603050405020304" pitchFamily="18" charset="0"/>
                <a:ea typeface="MS Mincho" panose="02020609040205080304" pitchFamily="49" charset="-128"/>
              </a:rPr>
              <a:t>SHREC'17 dataset</a:t>
            </a:r>
            <a:endParaRPr lang="en-US" b="1" dirty="0"/>
          </a:p>
        </p:txBody>
      </p:sp>
    </p:spTree>
    <p:extLst>
      <p:ext uri="{BB962C8B-B14F-4D97-AF65-F5344CB8AC3E}">
        <p14:creationId xmlns:p14="http://schemas.microsoft.com/office/powerpoint/2010/main" val="36208737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45"/>
          <p:cNvSpPr txBox="1">
            <a:spLocks noGrp="1"/>
          </p:cNvSpPr>
          <p:nvPr>
            <p:ph type="title"/>
          </p:nvPr>
        </p:nvSpPr>
        <p:spPr>
          <a:xfrm>
            <a:off x="409003" y="267256"/>
            <a:ext cx="8520600" cy="763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ja" dirty="0"/>
              <a:t>Conclusion</a:t>
            </a:r>
            <a:endParaRPr dirty="0">
              <a:latin typeface="Garamond"/>
              <a:ea typeface="Garamond"/>
              <a:cs typeface="Garamond"/>
              <a:sym typeface="Garamond"/>
            </a:endParaRPr>
          </a:p>
        </p:txBody>
      </p:sp>
      <p:sp>
        <p:nvSpPr>
          <p:cNvPr id="420" name="Google Shape;420;p45"/>
          <p:cNvSpPr txBox="1">
            <a:spLocks noGrp="1"/>
          </p:cNvSpPr>
          <p:nvPr>
            <p:ph type="body" idx="1"/>
          </p:nvPr>
        </p:nvSpPr>
        <p:spPr>
          <a:xfrm>
            <a:off x="641642" y="1229244"/>
            <a:ext cx="7939800" cy="4588892"/>
          </a:xfrm>
          <a:prstGeom prst="rect">
            <a:avLst/>
          </a:prstGeom>
          <a:noFill/>
          <a:ln>
            <a:noFill/>
          </a:ln>
        </p:spPr>
        <p:txBody>
          <a:bodyPr spcFirstLastPara="1" wrap="square" lIns="91425" tIns="45700" rIns="91425" bIns="45700" anchor="t" anchorCtr="0">
            <a:noAutofit/>
          </a:bodyPr>
          <a:lstStyle/>
          <a:p>
            <a:pPr>
              <a:spcBef>
                <a:spcPts val="1200"/>
              </a:spcBef>
            </a:pPr>
            <a:r>
              <a:rPr lang="en-US" sz="1800" dirty="0">
                <a:latin typeface="Times New Roman" panose="02020603050405020304" pitchFamily="18" charset="0"/>
                <a:cs typeface="Times New Roman" panose="02020603050405020304" pitchFamily="18" charset="0"/>
              </a:rPr>
              <a:t>We employed a attention based Multi-Branch Attention Based Graph and General Deep Learning  approach for recognizing hand gestures based on the 3D hand skeleton data points in the study. </a:t>
            </a:r>
          </a:p>
          <a:p>
            <a:pPr>
              <a:spcBef>
                <a:spcPts val="1200"/>
              </a:spcBef>
            </a:pPr>
            <a:r>
              <a:rPr lang="en-US" sz="1800" dirty="0">
                <a:latin typeface="Times New Roman" panose="02020603050405020304" pitchFamily="18" charset="0"/>
                <a:cs typeface="Times New Roman" panose="02020603050405020304" pitchFamily="18" charset="0"/>
              </a:rPr>
              <a:t>Our method provided a multi-branch graph-based deep neural network and general deep neural network model with masking operation for learning spatial and temporal domain information and produced a potential feature vector for classification. </a:t>
            </a:r>
          </a:p>
          <a:p>
            <a:pPr>
              <a:spcBef>
                <a:spcPts val="1200"/>
              </a:spcBef>
            </a:pPr>
            <a:r>
              <a:rPr lang="en-US" sz="1800" dirty="0">
                <a:latin typeface="Times New Roman" panose="02020603050405020304" pitchFamily="18" charset="0"/>
                <a:cs typeface="Times New Roman" panose="02020603050405020304" pitchFamily="18" charset="0"/>
              </a:rPr>
              <a:t>Our proposed method achieved high performance for three datasets compared to the state-of-the-art model. </a:t>
            </a:r>
          </a:p>
          <a:p>
            <a:pPr>
              <a:spcBef>
                <a:spcPts val="1200"/>
              </a:spcBef>
            </a:pPr>
            <a:endParaRPr lang="en-US" sz="1800" dirty="0">
              <a:latin typeface="Times New Roman" panose="02020603050405020304" pitchFamily="18" charset="0"/>
              <a:cs typeface="Times New Roman" panose="02020603050405020304" pitchFamily="18" charset="0"/>
            </a:endParaRPr>
          </a:p>
          <a:p>
            <a:pPr>
              <a:spcBef>
                <a:spcPts val="1200"/>
              </a:spcBef>
            </a:pPr>
            <a:r>
              <a:rPr lang="en-US" sz="1800" dirty="0">
                <a:latin typeface="Times New Roman" panose="02020603050405020304" pitchFamily="18" charset="0"/>
                <a:cs typeface="Times New Roman" panose="02020603050405020304" pitchFamily="18" charset="0"/>
              </a:rPr>
              <a:t>In the future, we plan to collect 3D hand skeleton information from ourselves from more gestures to develop a sign language-based communication system.   </a:t>
            </a:r>
          </a:p>
        </p:txBody>
      </p:sp>
      <p:pic>
        <p:nvPicPr>
          <p:cNvPr id="421" name="Google Shape;421;p45"/>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422" name="Google Shape;422;p45"/>
          <p:cNvPicPr preferRelativeResize="0"/>
          <p:nvPr/>
        </p:nvPicPr>
        <p:blipFill rotWithShape="1">
          <a:blip r:embed="rId4">
            <a:alphaModFix/>
          </a:blip>
          <a:srcRect/>
          <a:stretch/>
        </p:blipFill>
        <p:spPr>
          <a:xfrm>
            <a:off x="7740650" y="6199187"/>
            <a:ext cx="510778" cy="49410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47"/>
          <p:cNvSpPr txBox="1">
            <a:spLocks noGrp="1"/>
          </p:cNvSpPr>
          <p:nvPr>
            <p:ph type="title"/>
          </p:nvPr>
        </p:nvSpPr>
        <p:spPr>
          <a:xfrm>
            <a:off x="683568" y="2852936"/>
            <a:ext cx="7772400" cy="1362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400"/>
              <a:buNone/>
            </a:pPr>
            <a:r>
              <a:rPr lang="ja" dirty="0"/>
              <a:t>Thank you </a:t>
            </a:r>
            <a:r>
              <a:rPr lang="ja"/>
              <a:t>for </a:t>
            </a:r>
            <a:r>
              <a:rPr lang="en-US" altLang="ja" dirty="0"/>
              <a:t>your kind attention</a:t>
            </a:r>
            <a:endParaRPr dirty="0"/>
          </a:p>
        </p:txBody>
      </p:sp>
      <p:sp>
        <p:nvSpPr>
          <p:cNvPr id="437" name="Google Shape;437;p47"/>
          <p:cNvSpPr txBox="1">
            <a:spLocks noGrp="1"/>
          </p:cNvSpPr>
          <p:nvPr>
            <p:ph type="body" idx="1"/>
          </p:nvPr>
        </p:nvSpPr>
        <p:spPr>
          <a:xfrm>
            <a:off x="827584" y="4581128"/>
            <a:ext cx="7772400" cy="1500300"/>
          </a:xfrm>
          <a:prstGeom prst="rect">
            <a:avLst/>
          </a:prstGeom>
          <a:noFill/>
          <a:ln>
            <a:noFill/>
          </a:ln>
        </p:spPr>
        <p:txBody>
          <a:bodyPr spcFirstLastPara="1" wrap="square" lIns="91425" tIns="45700" rIns="91425" bIns="45700" anchor="b" anchorCtr="0">
            <a:noAutofit/>
          </a:bodyPr>
          <a:lstStyle/>
          <a:p>
            <a:pPr marL="457200" lvl="0" indent="-228600" algn="ctr" rtl="0">
              <a:lnSpc>
                <a:spcPct val="100000"/>
              </a:lnSpc>
              <a:spcBef>
                <a:spcPts val="400"/>
              </a:spcBef>
              <a:spcAft>
                <a:spcPts val="0"/>
              </a:spcAft>
              <a:buSzPts val="1300"/>
              <a:buNone/>
            </a:pPr>
            <a:endParaRPr/>
          </a:p>
        </p:txBody>
      </p:sp>
      <p:pic>
        <p:nvPicPr>
          <p:cNvPr id="438" name="Google Shape;438;p47"/>
          <p:cNvPicPr preferRelativeResize="0"/>
          <p:nvPr/>
        </p:nvPicPr>
        <p:blipFill rotWithShape="1">
          <a:blip r:embed="rId3">
            <a:alphaModFix/>
          </a:blip>
          <a:srcRect/>
          <a:stretch/>
        </p:blipFill>
        <p:spPr>
          <a:xfrm>
            <a:off x="250825" y="6381750"/>
            <a:ext cx="2160587" cy="365125"/>
          </a:xfrm>
          <a:prstGeom prst="rect">
            <a:avLst/>
          </a:prstGeom>
          <a:noFill/>
          <a:ln>
            <a:noFill/>
          </a:ln>
        </p:spPr>
      </p:pic>
      <p:pic>
        <p:nvPicPr>
          <p:cNvPr id="439" name="Google Shape;439;p47"/>
          <p:cNvPicPr preferRelativeResize="0"/>
          <p:nvPr/>
        </p:nvPicPr>
        <p:blipFill rotWithShape="1">
          <a:blip r:embed="rId4">
            <a:alphaModFix/>
          </a:blip>
          <a:srcRect/>
          <a:stretch/>
        </p:blipFill>
        <p:spPr>
          <a:xfrm>
            <a:off x="7740650" y="6199187"/>
            <a:ext cx="681037" cy="658812"/>
          </a:xfrm>
          <a:prstGeom prst="rect">
            <a:avLst/>
          </a:prstGeom>
          <a:noFill/>
          <a:ln>
            <a:noFill/>
          </a:ln>
        </p:spPr>
      </p:pic>
      <p:pic>
        <p:nvPicPr>
          <p:cNvPr id="6" name="Picture 33">
            <a:extLst>
              <a:ext uri="{FF2B5EF4-FFF2-40B4-BE49-F238E27FC236}">
                <a16:creationId xmlns:a16="http://schemas.microsoft.com/office/drawing/2014/main" id="{9414A9E6-83B9-43C3-868E-9FEA9487D6C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5423769"/>
            <a:ext cx="9144000" cy="1434624"/>
          </a:xfrm>
          <a:prstGeom prst="rect">
            <a:avLst/>
          </a:prstGeom>
        </p:spPr>
      </p:pic>
      <p:pic>
        <p:nvPicPr>
          <p:cNvPr id="7" name="図 6">
            <a:extLst>
              <a:ext uri="{FF2B5EF4-FFF2-40B4-BE49-F238E27FC236}">
                <a16:creationId xmlns:a16="http://schemas.microsoft.com/office/drawing/2014/main" id="{6D138CA2-74B4-45CA-94C2-783CBEEA2258}"/>
              </a:ext>
            </a:extLst>
          </p:cNvPr>
          <p:cNvPicPr>
            <a:picLocks noChangeAspect="1"/>
          </p:cNvPicPr>
          <p:nvPr/>
        </p:nvPicPr>
        <p:blipFill>
          <a:blip r:embed="rId6"/>
          <a:stretch>
            <a:fillRect/>
          </a:stretch>
        </p:blipFill>
        <p:spPr>
          <a:xfrm>
            <a:off x="3817945" y="-3327"/>
            <a:ext cx="5326055" cy="82859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187"/>
        <p:cNvGrpSpPr/>
        <p:nvPr/>
      </p:nvGrpSpPr>
      <p:grpSpPr>
        <a:xfrm>
          <a:off x="0" y="0"/>
          <a:ext cx="0" cy="0"/>
          <a:chOff x="0" y="0"/>
          <a:chExt cx="0" cy="0"/>
        </a:xfrm>
      </p:grpSpPr>
      <p:sp>
        <p:nvSpPr>
          <p:cNvPr id="188" name="Google Shape;188;p22"/>
          <p:cNvSpPr txBox="1">
            <a:spLocks noGrp="1"/>
          </p:cNvSpPr>
          <p:nvPr>
            <p:ph type="title"/>
          </p:nvPr>
        </p:nvSpPr>
        <p:spPr>
          <a:xfrm>
            <a:off x="433042" y="233674"/>
            <a:ext cx="8520600" cy="763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ltLang="ja" sz="4000" dirty="0"/>
              <a:t>Introduction</a:t>
            </a:r>
            <a:endParaRPr sz="4000" dirty="0">
              <a:latin typeface="Garamond"/>
              <a:ea typeface="Garamond"/>
              <a:cs typeface="Garamond"/>
              <a:sym typeface="Garamond"/>
            </a:endParaRPr>
          </a:p>
        </p:txBody>
      </p:sp>
      <p:pic>
        <p:nvPicPr>
          <p:cNvPr id="190" name="Google Shape;190;p22"/>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191" name="Google Shape;191;p22"/>
          <p:cNvPicPr preferRelativeResize="0"/>
          <p:nvPr/>
        </p:nvPicPr>
        <p:blipFill rotWithShape="1">
          <a:blip r:embed="rId4">
            <a:alphaModFix/>
          </a:blip>
          <a:srcRect/>
          <a:stretch/>
        </p:blipFill>
        <p:spPr>
          <a:xfrm>
            <a:off x="7740650" y="6199187"/>
            <a:ext cx="510778" cy="494109"/>
          </a:xfrm>
          <a:prstGeom prst="rect">
            <a:avLst/>
          </a:prstGeom>
          <a:noFill/>
          <a:ln>
            <a:noFill/>
          </a:ln>
        </p:spPr>
      </p:pic>
      <p:sp>
        <p:nvSpPr>
          <p:cNvPr id="8" name="Rectangle 1">
            <a:extLst>
              <a:ext uri="{FF2B5EF4-FFF2-40B4-BE49-F238E27FC236}">
                <a16:creationId xmlns:a16="http://schemas.microsoft.com/office/drawing/2014/main" id="{47299109-C315-4A54-939A-995DDC7EC6D3}"/>
              </a:ext>
            </a:extLst>
          </p:cNvPr>
          <p:cNvSpPr>
            <a:spLocks noChangeArrowheads="1"/>
          </p:cNvSpPr>
          <p:nvPr/>
        </p:nvSpPr>
        <p:spPr bwMode="auto">
          <a:xfrm>
            <a:off x="356439" y="1441726"/>
            <a:ext cx="8664295" cy="50167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spcBef>
                <a:spcPts val="1200"/>
              </a:spcBef>
              <a:buClr>
                <a:srgbClr val="0070C0"/>
              </a:buClr>
              <a:buSzPct val="80000"/>
              <a:buFont typeface="Wingdings" panose="05000000000000000000" pitchFamily="2" charset="2"/>
              <a:buChar char="q"/>
            </a:pPr>
            <a:r>
              <a:rPr lang="en-US" sz="1800" dirty="0"/>
              <a:t>Hand gestures are powerful human to human communication channel which convey a major part of information transfer in our everyday life. </a:t>
            </a:r>
          </a:p>
          <a:p>
            <a:pPr>
              <a:spcBef>
                <a:spcPts val="1200"/>
              </a:spcBef>
              <a:buClr>
                <a:srgbClr val="0070C0"/>
              </a:buClr>
              <a:buSzPct val="80000"/>
              <a:buFont typeface="Wingdings" panose="05000000000000000000" pitchFamily="2" charset="2"/>
              <a:buChar char="q"/>
            </a:pPr>
            <a:r>
              <a:rPr lang="en-US" sz="1800" dirty="0"/>
              <a:t>Hand gestures are the natural way of interactions when one person is communicating with one another and therefore hand movements can be treated as a non verbal form of communication. </a:t>
            </a:r>
          </a:p>
          <a:p>
            <a:pPr>
              <a:spcBef>
                <a:spcPts val="1200"/>
              </a:spcBef>
              <a:buClr>
                <a:srgbClr val="0070C0"/>
              </a:buClr>
              <a:buSzPct val="80000"/>
              <a:buFont typeface="Wingdings" panose="05000000000000000000" pitchFamily="2" charset="2"/>
              <a:buChar char="q"/>
            </a:pPr>
            <a:r>
              <a:rPr lang="en-US" sz="1800" dirty="0"/>
              <a:t>Hand gesture recognition is a process of understanding and classifying meaningful movements by the human hands.</a:t>
            </a:r>
          </a:p>
          <a:p>
            <a:pPr>
              <a:spcBef>
                <a:spcPts val="1200"/>
              </a:spcBef>
              <a:buClr>
                <a:srgbClr val="0070C0"/>
              </a:buClr>
              <a:buSzPct val="80000"/>
              <a:buFont typeface="Wingdings" panose="05000000000000000000" pitchFamily="2" charset="2"/>
              <a:buChar char="q"/>
            </a:pPr>
            <a:r>
              <a:rPr lang="en-US" sz="1800" dirty="0"/>
              <a:t>Hand gesture detection systems are one of the hottest fields of research since it is of great significance in designing artificially intelligent human-</a:t>
            </a:r>
            <a:br>
              <a:rPr lang="en-US" sz="1800" dirty="0"/>
            </a:br>
            <a:r>
              <a:rPr lang="en-US" sz="1800" dirty="0"/>
              <a:t>computer interfaces (HCI) </a:t>
            </a:r>
          </a:p>
          <a:p>
            <a:pPr>
              <a:spcBef>
                <a:spcPts val="1200"/>
              </a:spcBef>
              <a:buClr>
                <a:srgbClr val="0070C0"/>
              </a:buClr>
              <a:buSzPct val="80000"/>
              <a:buFont typeface="Wingdings" panose="05000000000000000000" pitchFamily="2" charset="2"/>
              <a:buChar char="q"/>
            </a:pPr>
            <a:r>
              <a:rPr lang="en-US" sz="1800" dirty="0"/>
              <a:t>Nowadays, in every sector including medical surgery room, vehicles control, sign language are using hand gesture to control them. </a:t>
            </a:r>
          </a:p>
          <a:p>
            <a:pPr>
              <a:spcBef>
                <a:spcPts val="1200"/>
              </a:spcBef>
              <a:buClr>
                <a:srgbClr val="0070C0"/>
              </a:buClr>
              <a:buSzPct val="80000"/>
              <a:buFont typeface="Wingdings" panose="05000000000000000000" pitchFamily="2" charset="2"/>
              <a:buChar char="q"/>
            </a:pPr>
            <a:r>
              <a:rPr lang="en-US" sz="1800" dirty="0"/>
              <a:t>Rapidly increasing people’s interest toward the touchless system with hand gesture.  </a:t>
            </a:r>
          </a:p>
          <a:p>
            <a:pPr>
              <a:buClr>
                <a:srgbClr val="0070C0"/>
              </a:buClr>
              <a:buSzPct val="80000"/>
              <a:buFont typeface="Wingdings" panose="05000000000000000000" pitchFamily="2" charset="2"/>
              <a:buChar char="q"/>
            </a:pPr>
            <a:endParaRPr lang="en-US" altLang="en-US" sz="1800" dirty="0">
              <a:latin typeface="Verdana" panose="020B0604030504040204" pitchFamily="34" charset="0"/>
              <a:ea typeface="Verdana" panose="020B060403050404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Shape 187"/>
        <p:cNvGrpSpPr/>
        <p:nvPr/>
      </p:nvGrpSpPr>
      <p:grpSpPr>
        <a:xfrm>
          <a:off x="0" y="0"/>
          <a:ext cx="0" cy="0"/>
          <a:chOff x="0" y="0"/>
          <a:chExt cx="0" cy="0"/>
        </a:xfrm>
      </p:grpSpPr>
      <p:sp>
        <p:nvSpPr>
          <p:cNvPr id="188" name="Google Shape;188;p22"/>
          <p:cNvSpPr txBox="1">
            <a:spLocks noGrp="1"/>
          </p:cNvSpPr>
          <p:nvPr>
            <p:ph type="title"/>
          </p:nvPr>
        </p:nvSpPr>
        <p:spPr>
          <a:xfrm>
            <a:off x="433042" y="233674"/>
            <a:ext cx="8520600" cy="763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ja" sz="4000" dirty="0"/>
              <a:t>Background</a:t>
            </a:r>
            <a:endParaRPr sz="4000" dirty="0">
              <a:latin typeface="Garamond"/>
              <a:ea typeface="Garamond"/>
              <a:cs typeface="Garamond"/>
              <a:sym typeface="Garamond"/>
            </a:endParaRPr>
          </a:p>
        </p:txBody>
      </p:sp>
      <p:sp>
        <p:nvSpPr>
          <p:cNvPr id="189" name="Google Shape;189;p22"/>
          <p:cNvSpPr txBox="1">
            <a:spLocks noGrp="1"/>
          </p:cNvSpPr>
          <p:nvPr>
            <p:ph type="body" idx="1"/>
          </p:nvPr>
        </p:nvSpPr>
        <p:spPr>
          <a:xfrm>
            <a:off x="190358" y="915351"/>
            <a:ext cx="8763284" cy="5183097"/>
          </a:xfrm>
          <a:prstGeom prst="rect">
            <a:avLst/>
          </a:prstGeom>
          <a:noFill/>
          <a:ln>
            <a:noFill/>
          </a:ln>
        </p:spPr>
        <p:txBody>
          <a:bodyPr spcFirstLastPara="1" wrap="square" lIns="91425" tIns="45700" rIns="91425" bIns="45700" anchor="t" anchorCtr="0">
            <a:noAutofit/>
          </a:bodyPr>
          <a:lstStyle/>
          <a:p>
            <a:pPr lvl="0" indent="-381000">
              <a:spcBef>
                <a:spcPts val="1200"/>
              </a:spcBef>
              <a:buSzPts val="2400"/>
              <a:buChar char="❏"/>
            </a:pPr>
            <a:r>
              <a:rPr lang="en-US" sz="1800" dirty="0">
                <a:latin typeface="Times New Roman" panose="02020603050405020304" pitchFamily="18" charset="0"/>
                <a:cs typeface="Times New Roman" panose="02020603050405020304" pitchFamily="18" charset="0"/>
              </a:rPr>
              <a:t>There is some uncertainty about whether the hand-crafted extracted features and rules are the optimal choice of joint global dependencies for the model.</a:t>
            </a:r>
          </a:p>
          <a:p>
            <a:pPr lvl="0" indent="-381000">
              <a:spcBef>
                <a:spcPts val="1200"/>
              </a:spcBef>
              <a:buSzPts val="2400"/>
              <a:buChar char="❏"/>
            </a:pPr>
            <a:r>
              <a:rPr lang="en-US" sz="1800" dirty="0">
                <a:latin typeface="Times New Roman" panose="02020603050405020304" pitchFamily="18" charset="0"/>
                <a:cs typeface="Times New Roman" panose="02020603050405020304" pitchFamily="18" charset="0"/>
              </a:rPr>
              <a:t>Learning global agencies transformer has produced success in the natural language processing (NLP) field,</a:t>
            </a:r>
          </a:p>
          <a:p>
            <a:pPr lvl="0" indent="-381000">
              <a:spcBef>
                <a:spcPts val="1200"/>
              </a:spcBef>
              <a:buSzPts val="2400"/>
              <a:buChar char="❏"/>
            </a:pPr>
            <a:r>
              <a:rPr lang="en-US" sz="1800" dirty="0">
                <a:latin typeface="Times New Roman" panose="02020603050405020304" pitchFamily="18" charset="0"/>
                <a:cs typeface="Times New Roman" panose="02020603050405020304" pitchFamily="18" charset="0"/>
              </a:rPr>
              <a:t>Better parallelizability and global dependency could be learned with minimum computational complexity among the element</a:t>
            </a:r>
            <a:endParaRPr lang="en-US" altLang="ja" sz="1800" dirty="0">
              <a:latin typeface="Times New Roman" panose="02020603050405020304" pitchFamily="18" charset="0"/>
              <a:cs typeface="Times New Roman" panose="02020603050405020304" pitchFamily="18" charset="0"/>
            </a:endParaRPr>
          </a:p>
          <a:p>
            <a:pPr lvl="0" indent="-381000">
              <a:spcBef>
                <a:spcPts val="1200"/>
              </a:spcBef>
              <a:buSzPts val="2400"/>
              <a:buChar char="❏"/>
            </a:pPr>
            <a:r>
              <a:rPr lang="en-US" sz="1800" dirty="0">
                <a:latin typeface="Times New Roman" panose="02020603050405020304" pitchFamily="18" charset="0"/>
                <a:cs typeface="Times New Roman" panose="02020603050405020304" pitchFamily="18" charset="0"/>
              </a:rPr>
              <a:t>The attention-based model does not require information about the intrinsic relationship among the joints. </a:t>
            </a:r>
          </a:p>
          <a:p>
            <a:pPr lvl="0" indent="-381000">
              <a:spcBef>
                <a:spcPts val="1200"/>
              </a:spcBef>
              <a:buSzPts val="2400"/>
              <a:buChar char="❏"/>
            </a:pPr>
            <a:r>
              <a:rPr lang="en-US" sz="1800" dirty="0">
                <a:latin typeface="Times New Roman" panose="02020603050405020304" pitchFamily="18" charset="0"/>
                <a:cs typeface="Times New Roman" panose="02020603050405020304" pitchFamily="18" charset="0"/>
              </a:rPr>
              <a:t>The main drawback of these models nevertheless considers the spatial and temporal structure of the sequential hand skeleton dataset. </a:t>
            </a:r>
          </a:p>
          <a:p>
            <a:pPr lvl="0" indent="-381000">
              <a:spcBef>
                <a:spcPts val="1200"/>
              </a:spcBef>
              <a:buSzPts val="2400"/>
              <a:buChar char="❏"/>
            </a:pPr>
            <a:r>
              <a:rPr lang="en-US" sz="1800" dirty="0">
                <a:latin typeface="Times New Roman" panose="02020603050405020304" pitchFamily="18" charset="0"/>
                <a:cs typeface="Times New Roman" panose="02020603050405020304" pitchFamily="18" charset="0"/>
              </a:rPr>
              <a:t>Recently, many researchers applied a graph-based spatial-temporal attention model to</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recognize skeleton-based hand gesture.</a:t>
            </a:r>
          </a:p>
          <a:p>
            <a:pPr lvl="0" indent="-381000">
              <a:spcBef>
                <a:spcPts val="1200"/>
              </a:spcBef>
              <a:buSzPts val="2400"/>
              <a:buChar char="❏"/>
            </a:pPr>
            <a:r>
              <a:rPr lang="en-US" sz="1800" dirty="0">
                <a:latin typeface="Times New Roman" panose="02020603050405020304" pitchFamily="18" charset="0"/>
                <a:cs typeface="Times New Roman" panose="02020603050405020304" pitchFamily="18" charset="0"/>
              </a:rPr>
              <a:t>The main drawback is the lack of flexibility and sub-optimal performance because of the fixed graph structure, which may be difficult to capture variance and dynamics across different actions.</a:t>
            </a:r>
          </a:p>
          <a:p>
            <a:pPr lvl="0" indent="-381000">
              <a:spcBef>
                <a:spcPts val="1200"/>
              </a:spcBef>
              <a:buSzPts val="2400"/>
              <a:buChar char="❏"/>
            </a:pPr>
            <a:endParaRPr lang="en-US" sz="1800" dirty="0">
              <a:latin typeface="Times New Roman" panose="02020603050405020304" pitchFamily="18" charset="0"/>
              <a:cs typeface="Times New Roman" panose="02020603050405020304" pitchFamily="18" charset="0"/>
            </a:endParaRPr>
          </a:p>
          <a:p>
            <a:pPr lvl="0" indent="-381000">
              <a:spcBef>
                <a:spcPts val="1200"/>
              </a:spcBef>
              <a:buSzPts val="2400"/>
              <a:buChar char="❏"/>
            </a:pPr>
            <a:endParaRPr lang="en-US" sz="1800" dirty="0">
              <a:latin typeface="Times New Roman" panose="02020603050405020304" pitchFamily="18" charset="0"/>
              <a:cs typeface="Times New Roman" panose="02020603050405020304" pitchFamily="18" charset="0"/>
            </a:endParaRPr>
          </a:p>
        </p:txBody>
      </p:sp>
      <p:pic>
        <p:nvPicPr>
          <p:cNvPr id="190" name="Google Shape;190;p22"/>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191" name="Google Shape;191;p22"/>
          <p:cNvPicPr preferRelativeResize="0"/>
          <p:nvPr/>
        </p:nvPicPr>
        <p:blipFill rotWithShape="1">
          <a:blip r:embed="rId4">
            <a:alphaModFix/>
          </a:blip>
          <a:srcRect/>
          <a:stretch/>
        </p:blipFill>
        <p:spPr>
          <a:xfrm>
            <a:off x="7740650" y="6199187"/>
            <a:ext cx="510778" cy="494109"/>
          </a:xfrm>
          <a:prstGeom prst="rect">
            <a:avLst/>
          </a:prstGeom>
          <a:noFill/>
          <a:ln>
            <a:noFill/>
          </a:ln>
        </p:spPr>
      </p:pic>
    </p:spTree>
    <p:extLst>
      <p:ext uri="{BB962C8B-B14F-4D97-AF65-F5344CB8AC3E}">
        <p14:creationId xmlns:p14="http://schemas.microsoft.com/office/powerpoint/2010/main" val="2978215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Shape 187"/>
        <p:cNvGrpSpPr/>
        <p:nvPr/>
      </p:nvGrpSpPr>
      <p:grpSpPr>
        <a:xfrm>
          <a:off x="0" y="0"/>
          <a:ext cx="0" cy="0"/>
          <a:chOff x="0" y="0"/>
          <a:chExt cx="0" cy="0"/>
        </a:xfrm>
      </p:grpSpPr>
      <p:sp>
        <p:nvSpPr>
          <p:cNvPr id="188" name="Google Shape;188;p22"/>
          <p:cNvSpPr txBox="1">
            <a:spLocks noGrp="1"/>
          </p:cNvSpPr>
          <p:nvPr>
            <p:ph type="title"/>
          </p:nvPr>
        </p:nvSpPr>
        <p:spPr>
          <a:xfrm>
            <a:off x="433042" y="233674"/>
            <a:ext cx="8520600" cy="763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ltLang="ja" sz="4000" dirty="0"/>
              <a:t>Research Gap</a:t>
            </a:r>
            <a:endParaRPr sz="4000" dirty="0">
              <a:latin typeface="Garamond"/>
              <a:ea typeface="Garamond"/>
              <a:cs typeface="Garamond"/>
              <a:sym typeface="Garamond"/>
            </a:endParaRPr>
          </a:p>
        </p:txBody>
      </p:sp>
      <p:sp>
        <p:nvSpPr>
          <p:cNvPr id="189" name="Google Shape;189;p22"/>
          <p:cNvSpPr txBox="1">
            <a:spLocks noGrp="1"/>
          </p:cNvSpPr>
          <p:nvPr>
            <p:ph type="body" idx="1"/>
          </p:nvPr>
        </p:nvSpPr>
        <p:spPr>
          <a:xfrm>
            <a:off x="177315" y="1155901"/>
            <a:ext cx="8650983" cy="5183097"/>
          </a:xfrm>
          <a:prstGeom prst="rect">
            <a:avLst/>
          </a:prstGeom>
          <a:noFill/>
          <a:ln>
            <a:noFill/>
          </a:ln>
        </p:spPr>
        <p:txBody>
          <a:bodyPr spcFirstLastPara="1" wrap="square" lIns="91425" tIns="45700" rIns="91425" bIns="45700" anchor="t" anchorCtr="0">
            <a:noAutofit/>
          </a:bodyPr>
          <a:lstStyle/>
          <a:p>
            <a:pPr lvl="0" indent="-381000">
              <a:spcBef>
                <a:spcPts val="1200"/>
              </a:spcBef>
              <a:buSzPts val="2400"/>
              <a:buChar char="❏"/>
            </a:pPr>
            <a:r>
              <a:rPr lang="en-US" sz="1800" dirty="0">
                <a:latin typeface="Times New Roman" panose="02020603050405020304" pitchFamily="18" charset="0"/>
                <a:cs typeface="Times New Roman" panose="02020603050405020304" pitchFamily="18" charset="0"/>
              </a:rPr>
              <a:t>More recently, researchers have worked to develop a </a:t>
            </a:r>
            <a:r>
              <a:rPr lang="en-US" sz="1800" dirty="0">
                <a:solidFill>
                  <a:srgbClr val="92D050"/>
                </a:solidFill>
                <a:latin typeface="Times New Roman" panose="02020603050405020304" pitchFamily="18" charset="0"/>
                <a:cs typeface="Times New Roman" panose="02020603050405020304" pitchFamily="18" charset="0"/>
              </a:rPr>
              <a:t>dynamic hand-skeleton dynamic graph-based spatial-temporal model </a:t>
            </a:r>
            <a:r>
              <a:rPr lang="en-US" sz="1800" dirty="0">
                <a:latin typeface="Times New Roman" panose="02020603050405020304" pitchFamily="18" charset="0"/>
                <a:cs typeface="Times New Roman" panose="02020603050405020304" pitchFamily="18" charset="0"/>
              </a:rPr>
              <a:t>to recognize hand gesture.</a:t>
            </a:r>
          </a:p>
          <a:p>
            <a:pPr lvl="0" indent="-381000">
              <a:spcBef>
                <a:spcPts val="1200"/>
              </a:spcBef>
              <a:buSzPts val="2400"/>
              <a:buChar char="❏"/>
            </a:pPr>
            <a:r>
              <a:rPr lang="en-US" sz="1800" dirty="0">
                <a:latin typeface="Times New Roman" panose="02020603050405020304" pitchFamily="18" charset="0"/>
                <a:cs typeface="Times New Roman" panose="02020603050405020304" pitchFamily="18" charset="0"/>
              </a:rPr>
              <a:t>Although they overcome the optimality problem with their model, </a:t>
            </a:r>
            <a:r>
              <a:rPr lang="en-US" sz="1800" dirty="0">
                <a:solidFill>
                  <a:srgbClr val="92D050"/>
                </a:solidFill>
                <a:latin typeface="Times New Roman" panose="02020603050405020304" pitchFamily="18" charset="0"/>
                <a:cs typeface="Times New Roman" panose="02020603050405020304" pitchFamily="18" charset="0"/>
              </a:rPr>
              <a:t>their performance accuracy is not satisfactory</a:t>
            </a:r>
            <a:r>
              <a:rPr lang="en-US" sz="1800" dirty="0">
                <a:latin typeface="Times New Roman" panose="02020603050405020304" pitchFamily="18" charset="0"/>
                <a:cs typeface="Times New Roman" panose="02020603050405020304" pitchFamily="18" charset="0"/>
              </a:rPr>
              <a:t>.</a:t>
            </a:r>
          </a:p>
          <a:p>
            <a:pPr lvl="0" indent="-381000">
              <a:spcBef>
                <a:spcPts val="1200"/>
              </a:spcBef>
              <a:buSzPts val="2400"/>
              <a:buChar char="❏"/>
            </a:pPr>
            <a:r>
              <a:rPr lang="en-US" sz="1800" dirty="0">
                <a:latin typeface="Times New Roman" panose="02020603050405020304" pitchFamily="18" charset="0"/>
                <a:cs typeface="Times New Roman" panose="02020603050405020304" pitchFamily="18" charset="0"/>
              </a:rPr>
              <a:t>Moreover, their model may be faced difficulties in achieving satisfactory performance or the same performance all the time because of the inefficiency of the extracted feature.</a:t>
            </a:r>
          </a:p>
          <a:p>
            <a:pPr lvl="0" indent="-381000">
              <a:spcBef>
                <a:spcPts val="1200"/>
              </a:spcBef>
              <a:buSzPts val="2400"/>
              <a:buChar char="❏"/>
            </a:pPr>
            <a:r>
              <a:rPr lang="en-US" sz="1800" dirty="0">
                <a:latin typeface="Times New Roman" panose="02020603050405020304" pitchFamily="18" charset="0"/>
                <a:cs typeface="Times New Roman" panose="02020603050405020304" pitchFamily="18" charset="0"/>
              </a:rPr>
              <a:t>In addition, </a:t>
            </a:r>
            <a:r>
              <a:rPr lang="en-US" sz="1800" b="1" dirty="0">
                <a:latin typeface="Times New Roman" panose="02020603050405020304" pitchFamily="18" charset="0"/>
                <a:cs typeface="Times New Roman" panose="02020603050405020304" pitchFamily="18" charset="0"/>
              </a:rPr>
              <a:t>they only extracted spatial features and then temporal features</a:t>
            </a:r>
            <a:r>
              <a:rPr lang="en-US" sz="1800" dirty="0">
                <a:latin typeface="Times New Roman" panose="02020603050405020304" pitchFamily="18" charset="0"/>
                <a:cs typeface="Times New Roman" panose="02020603050405020304" pitchFamily="18" charset="0"/>
              </a:rPr>
              <a:t>, and </a:t>
            </a:r>
            <a:r>
              <a:rPr lang="en-US" sz="1800" b="1" dirty="0">
                <a:solidFill>
                  <a:srgbClr val="00B050"/>
                </a:solidFill>
                <a:latin typeface="Times New Roman" panose="02020603050405020304" pitchFamily="18" charset="0"/>
                <a:cs typeface="Times New Roman" panose="02020603050405020304" pitchFamily="18" charset="0"/>
              </a:rPr>
              <a:t>there is no explanation about the vice versa features or if the combination of the other general deep learning </a:t>
            </a:r>
            <a:r>
              <a:rPr lang="en-US" sz="1800" dirty="0">
                <a:latin typeface="Times New Roman" panose="02020603050405020304" pitchFamily="18" charset="0"/>
                <a:cs typeface="Times New Roman" panose="02020603050405020304" pitchFamily="18" charset="0"/>
              </a:rPr>
              <a:t>features.</a:t>
            </a:r>
          </a:p>
        </p:txBody>
      </p:sp>
      <p:pic>
        <p:nvPicPr>
          <p:cNvPr id="190" name="Google Shape;190;p22"/>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191" name="Google Shape;191;p22"/>
          <p:cNvPicPr preferRelativeResize="0"/>
          <p:nvPr/>
        </p:nvPicPr>
        <p:blipFill rotWithShape="1">
          <a:blip r:embed="rId4">
            <a:alphaModFix/>
          </a:blip>
          <a:srcRect/>
          <a:stretch/>
        </p:blipFill>
        <p:spPr>
          <a:xfrm>
            <a:off x="7740650" y="6199187"/>
            <a:ext cx="510778" cy="494109"/>
          </a:xfrm>
          <a:prstGeom prst="rect">
            <a:avLst/>
          </a:prstGeom>
          <a:noFill/>
          <a:ln>
            <a:noFill/>
          </a:ln>
        </p:spPr>
      </p:pic>
    </p:spTree>
    <p:extLst>
      <p:ext uri="{BB962C8B-B14F-4D97-AF65-F5344CB8AC3E}">
        <p14:creationId xmlns:p14="http://schemas.microsoft.com/office/powerpoint/2010/main" val="30330529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Shape 187"/>
        <p:cNvGrpSpPr/>
        <p:nvPr/>
      </p:nvGrpSpPr>
      <p:grpSpPr>
        <a:xfrm>
          <a:off x="0" y="0"/>
          <a:ext cx="0" cy="0"/>
          <a:chOff x="0" y="0"/>
          <a:chExt cx="0" cy="0"/>
        </a:xfrm>
      </p:grpSpPr>
      <p:sp>
        <p:nvSpPr>
          <p:cNvPr id="188" name="Google Shape;188;p22"/>
          <p:cNvSpPr txBox="1">
            <a:spLocks noGrp="1"/>
          </p:cNvSpPr>
          <p:nvPr>
            <p:ph type="title"/>
          </p:nvPr>
        </p:nvSpPr>
        <p:spPr>
          <a:xfrm>
            <a:off x="433042" y="233674"/>
            <a:ext cx="8520600" cy="763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ltLang="ja" sz="4000" dirty="0"/>
              <a:t>Purpose</a:t>
            </a:r>
            <a:endParaRPr sz="4000" dirty="0">
              <a:latin typeface="Garamond"/>
              <a:ea typeface="Garamond"/>
              <a:cs typeface="Garamond"/>
              <a:sym typeface="Garamond"/>
            </a:endParaRPr>
          </a:p>
        </p:txBody>
      </p:sp>
      <p:sp>
        <p:nvSpPr>
          <p:cNvPr id="189" name="Google Shape;189;p22"/>
          <p:cNvSpPr txBox="1">
            <a:spLocks noGrp="1"/>
          </p:cNvSpPr>
          <p:nvPr>
            <p:ph type="body" idx="1"/>
          </p:nvPr>
        </p:nvSpPr>
        <p:spPr>
          <a:xfrm>
            <a:off x="72812" y="1037155"/>
            <a:ext cx="8650983" cy="5183097"/>
          </a:xfrm>
          <a:prstGeom prst="rect">
            <a:avLst/>
          </a:prstGeom>
          <a:noFill/>
          <a:ln>
            <a:noFill/>
          </a:ln>
        </p:spPr>
        <p:txBody>
          <a:bodyPr spcFirstLastPara="1" wrap="square" lIns="91425" tIns="45700" rIns="91425" bIns="45700" anchor="t" anchorCtr="0">
            <a:noAutofit/>
          </a:bodyPr>
          <a:lstStyle/>
          <a:p>
            <a:pPr lvl="0" indent="-381000">
              <a:spcBef>
                <a:spcPts val="1200"/>
              </a:spcBef>
              <a:buSzPts val="2400"/>
              <a:buChar char="❏"/>
            </a:pPr>
            <a:r>
              <a:rPr lang="en-US" sz="1800" dirty="0">
                <a:latin typeface="Times New Roman" panose="02020603050405020304" pitchFamily="18" charset="0"/>
                <a:cs typeface="Times New Roman" panose="02020603050405020304" pitchFamily="18" charset="0"/>
              </a:rPr>
              <a:t>To overcome the challenges, we are inspired to extract all possible kinds of features from the hand skeleton dataset with the dynamic graph-based attention model</a:t>
            </a:r>
          </a:p>
          <a:p>
            <a:pPr lvl="0" indent="-381000">
              <a:spcBef>
                <a:spcPts val="1200"/>
              </a:spcBef>
              <a:buSzPts val="2400"/>
              <a:buChar char="❏"/>
            </a:pPr>
            <a:r>
              <a:rPr lang="en-US" sz="1800" dirty="0">
                <a:latin typeface="Times New Roman" panose="02020603050405020304" pitchFamily="18" charset="0"/>
                <a:cs typeface="Times New Roman" panose="02020603050405020304" pitchFamily="18" charset="0"/>
              </a:rPr>
              <a:t>To improve the performance we are trying to extract all kind of possible feature included spatial, temporal attention and general deep learning information. </a:t>
            </a:r>
          </a:p>
          <a:p>
            <a:pPr lvl="0" indent="-381000">
              <a:spcBef>
                <a:spcPts val="1200"/>
              </a:spcBef>
              <a:buSzPts val="2400"/>
              <a:buChar char="❏"/>
            </a:pPr>
            <a:r>
              <a:rPr lang="en-US" sz="1800" dirty="0">
                <a:latin typeface="Times New Roman" panose="02020603050405020304" pitchFamily="18" charset="0"/>
                <a:cs typeface="Times New Roman" panose="02020603050405020304" pitchFamily="18" charset="0"/>
              </a:rPr>
              <a:t>To do this study, we proposed Multi-Branch Attention Based Graph and General Deep Learning model for hand gesture recognition using a skeleton dataset to overcome the mentioned challenges.</a:t>
            </a:r>
          </a:p>
        </p:txBody>
      </p:sp>
      <p:pic>
        <p:nvPicPr>
          <p:cNvPr id="190" name="Google Shape;190;p22"/>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191" name="Google Shape;191;p22"/>
          <p:cNvPicPr preferRelativeResize="0"/>
          <p:nvPr/>
        </p:nvPicPr>
        <p:blipFill rotWithShape="1">
          <a:blip r:embed="rId4">
            <a:alphaModFix/>
          </a:blip>
          <a:srcRect/>
          <a:stretch/>
        </p:blipFill>
        <p:spPr>
          <a:xfrm>
            <a:off x="7740650" y="6199187"/>
            <a:ext cx="510778" cy="494109"/>
          </a:xfrm>
          <a:prstGeom prst="rect">
            <a:avLst/>
          </a:prstGeom>
          <a:noFill/>
          <a:ln>
            <a:noFill/>
          </a:ln>
        </p:spPr>
      </p:pic>
    </p:spTree>
    <p:extLst>
      <p:ext uri="{BB962C8B-B14F-4D97-AF65-F5344CB8AC3E}">
        <p14:creationId xmlns:p14="http://schemas.microsoft.com/office/powerpoint/2010/main" val="19495158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5" name="Google Shape;205;p24"/>
          <p:cNvSpPr txBox="1">
            <a:spLocks noGrp="1"/>
          </p:cNvSpPr>
          <p:nvPr>
            <p:ph type="title"/>
          </p:nvPr>
        </p:nvSpPr>
        <p:spPr>
          <a:xfrm>
            <a:off x="369687" y="219070"/>
            <a:ext cx="8520600" cy="763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ja" dirty="0"/>
              <a:t>Previous study</a:t>
            </a:r>
            <a:endParaRPr dirty="0">
              <a:latin typeface="Garamond"/>
              <a:ea typeface="Garamond"/>
              <a:cs typeface="Garamond"/>
              <a:sym typeface="Garamond"/>
            </a:endParaRPr>
          </a:p>
        </p:txBody>
      </p:sp>
      <p:sp>
        <p:nvSpPr>
          <p:cNvPr id="2" name="正方形/長方形 1">
            <a:extLst>
              <a:ext uri="{FF2B5EF4-FFF2-40B4-BE49-F238E27FC236}">
                <a16:creationId xmlns:a16="http://schemas.microsoft.com/office/drawing/2014/main" id="{DD5DD93A-64C6-4B45-BF6A-EC75BDB3FAF4}"/>
              </a:ext>
            </a:extLst>
          </p:cNvPr>
          <p:cNvSpPr/>
          <p:nvPr/>
        </p:nvSpPr>
        <p:spPr>
          <a:xfrm>
            <a:off x="165770" y="2474893"/>
            <a:ext cx="2143431" cy="954107"/>
          </a:xfrm>
          <a:prstGeom prst="rect">
            <a:avLst/>
          </a:prstGeom>
        </p:spPr>
        <p:txBody>
          <a:bodyPr wrap="square">
            <a:spAutoFit/>
          </a:bodyPr>
          <a:lstStyle/>
          <a:p>
            <a:r>
              <a:rPr lang="en-US" altLang="ja-JP" b="1" dirty="0">
                <a:latin typeface="URWPalladioL-Bold"/>
              </a:rPr>
              <a:t>Table 1. </a:t>
            </a:r>
            <a:r>
              <a:rPr lang="en-US" altLang="ja-JP" dirty="0">
                <a:latin typeface="URWPalladioL-Roma"/>
              </a:rPr>
              <a:t>Previous works performances at a glance including the approach and classifier used.</a:t>
            </a:r>
            <a:endParaRPr lang="ja-JP" altLang="en-US" dirty="0"/>
          </a:p>
        </p:txBody>
      </p:sp>
      <p:graphicFrame>
        <p:nvGraphicFramePr>
          <p:cNvPr id="6" name="Table 5">
            <a:extLst>
              <a:ext uri="{FF2B5EF4-FFF2-40B4-BE49-F238E27FC236}">
                <a16:creationId xmlns:a16="http://schemas.microsoft.com/office/drawing/2014/main" id="{C4BA93D7-1225-4059-BDE8-C3DF7CBB67C3}"/>
              </a:ext>
            </a:extLst>
          </p:cNvPr>
          <p:cNvGraphicFramePr>
            <a:graphicFrameLocks noGrp="1"/>
          </p:cNvGraphicFramePr>
          <p:nvPr>
            <p:extLst>
              <p:ext uri="{D42A27DB-BD31-4B8C-83A1-F6EECF244321}">
                <p14:modId xmlns:p14="http://schemas.microsoft.com/office/powerpoint/2010/main" val="1126804423"/>
              </p:ext>
            </p:extLst>
          </p:nvPr>
        </p:nvGraphicFramePr>
        <p:xfrm>
          <a:off x="3330591" y="982570"/>
          <a:ext cx="5342840" cy="5156776"/>
        </p:xfrm>
        <a:graphic>
          <a:graphicData uri="http://schemas.openxmlformats.org/drawingml/2006/table">
            <a:tbl>
              <a:tblPr firstRow="1" firstCol="1" bandRow="1">
                <a:tableStyleId>{98492A81-A689-4F64-84F5-35F7C40A0220}</a:tableStyleId>
              </a:tblPr>
              <a:tblGrid>
                <a:gridCol w="1249812">
                  <a:extLst>
                    <a:ext uri="{9D8B030D-6E8A-4147-A177-3AD203B41FA5}">
                      <a16:colId xmlns:a16="http://schemas.microsoft.com/office/drawing/2014/main" val="1184085388"/>
                    </a:ext>
                  </a:extLst>
                </a:gridCol>
                <a:gridCol w="1314995">
                  <a:extLst>
                    <a:ext uri="{9D8B030D-6E8A-4147-A177-3AD203B41FA5}">
                      <a16:colId xmlns:a16="http://schemas.microsoft.com/office/drawing/2014/main" val="652126023"/>
                    </a:ext>
                  </a:extLst>
                </a:gridCol>
                <a:gridCol w="1123405">
                  <a:extLst>
                    <a:ext uri="{9D8B030D-6E8A-4147-A177-3AD203B41FA5}">
                      <a16:colId xmlns:a16="http://schemas.microsoft.com/office/drawing/2014/main" val="1941432290"/>
                    </a:ext>
                  </a:extLst>
                </a:gridCol>
                <a:gridCol w="740229">
                  <a:extLst>
                    <a:ext uri="{9D8B030D-6E8A-4147-A177-3AD203B41FA5}">
                      <a16:colId xmlns:a16="http://schemas.microsoft.com/office/drawing/2014/main" val="4194692414"/>
                    </a:ext>
                  </a:extLst>
                </a:gridCol>
                <a:gridCol w="914399">
                  <a:extLst>
                    <a:ext uri="{9D8B030D-6E8A-4147-A177-3AD203B41FA5}">
                      <a16:colId xmlns:a16="http://schemas.microsoft.com/office/drawing/2014/main" val="375758558"/>
                    </a:ext>
                  </a:extLst>
                </a:gridCol>
              </a:tblGrid>
              <a:tr h="357146">
                <a:tc>
                  <a:txBody>
                    <a:bodyPr/>
                    <a:lstStyle/>
                    <a:p>
                      <a:pPr marL="0" marR="0">
                        <a:lnSpc>
                          <a:spcPct val="115000"/>
                        </a:lnSpc>
                        <a:spcBef>
                          <a:spcPts val="0"/>
                        </a:spcBef>
                        <a:spcAft>
                          <a:spcPts val="0"/>
                        </a:spcAft>
                      </a:pPr>
                      <a:r>
                        <a:rPr lang="en-US" sz="1100" b="1" dirty="0">
                          <a:effectLst/>
                          <a:latin typeface="Times New Roman" panose="02020603050405020304" pitchFamily="18" charset="0"/>
                          <a:cs typeface="Times New Roman" panose="02020603050405020304" pitchFamily="18" charset="0"/>
                        </a:rPr>
                        <a:t>Reference</a:t>
                      </a:r>
                      <a:endParaRPr lang="en-US" sz="11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b="1" dirty="0">
                          <a:effectLst/>
                          <a:latin typeface="Times New Roman" panose="02020603050405020304" pitchFamily="18" charset="0"/>
                          <a:cs typeface="Times New Roman" panose="02020603050405020304" pitchFamily="18" charset="0"/>
                        </a:rPr>
                        <a:t>Method</a:t>
                      </a:r>
                      <a:endParaRPr lang="en-US" sz="11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b="1" dirty="0">
                          <a:effectLst/>
                          <a:latin typeface="Times New Roman" panose="02020603050405020304" pitchFamily="18" charset="0"/>
                          <a:cs typeface="Times New Roman" panose="02020603050405020304" pitchFamily="18" charset="0"/>
                        </a:rPr>
                        <a:t>Dataset  </a:t>
                      </a:r>
                      <a:endParaRPr lang="en-US" sz="11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b="1" dirty="0">
                          <a:effectLst/>
                          <a:latin typeface="Times New Roman" panose="02020603050405020304" pitchFamily="18" charset="0"/>
                          <a:cs typeface="Times New Roman" panose="02020603050405020304" pitchFamily="18" charset="0"/>
                        </a:rPr>
                        <a:t> </a:t>
                      </a:r>
                      <a:r>
                        <a:rPr lang="en-US" sz="1100" b="1" dirty="0" err="1">
                          <a:effectLst/>
                          <a:latin typeface="Times New Roman" panose="02020603050405020304" pitchFamily="18" charset="0"/>
                          <a:cs typeface="Times New Roman" panose="02020603050405020304" pitchFamily="18" charset="0"/>
                        </a:rPr>
                        <a:t>Datasize</a:t>
                      </a:r>
                      <a:endParaRPr lang="en-US" sz="11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1000"/>
                        </a:spcAft>
                      </a:pPr>
                      <a:r>
                        <a:rPr lang="en-US" sz="1100" b="1" dirty="0">
                          <a:effectLst/>
                          <a:latin typeface="Times New Roman" panose="02020603050405020304" pitchFamily="18" charset="0"/>
                          <a:cs typeface="Times New Roman" panose="02020603050405020304" pitchFamily="18" charset="0"/>
                        </a:rPr>
                        <a:t>Accuracy(%)</a:t>
                      </a:r>
                      <a:endParaRPr lang="en-US" sz="11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extLst>
                  <a:ext uri="{0D108BD9-81ED-4DB2-BD59-A6C34878D82A}">
                    <a16:rowId xmlns:a16="http://schemas.microsoft.com/office/drawing/2014/main" val="3423331648"/>
                  </a:ext>
                </a:extLst>
              </a:tr>
              <a:tr h="448736">
                <a:tc>
                  <a:txBody>
                    <a:bodyPr/>
                    <a:lstStyle/>
                    <a:p>
                      <a:pPr marL="0" marR="0">
                        <a:lnSpc>
                          <a:spcPct val="115000"/>
                        </a:lnSpc>
                        <a:spcBef>
                          <a:spcPts val="0"/>
                        </a:spcBef>
                        <a:spcAft>
                          <a:spcPts val="0"/>
                        </a:spcAft>
                        <a:tabLst>
                          <a:tab pos="401955" algn="l"/>
                        </a:tabLst>
                      </a:pPr>
                      <a:r>
                        <a:rPr lang="en-US" sz="1100" dirty="0">
                          <a:effectLst/>
                          <a:latin typeface="Times New Roman" panose="02020603050405020304" pitchFamily="18" charset="0"/>
                          <a:cs typeface="Times New Roman" panose="02020603050405020304" pitchFamily="18" charset="0"/>
                        </a:rPr>
                        <a:t>Bar et al[1]</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HOG+SVM</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dirty="0">
                          <a:effectLst/>
                          <a:latin typeface="Times New Roman" panose="02020603050405020304" pitchFamily="18" charset="0"/>
                          <a:cs typeface="Times New Roman" panose="02020603050405020304" pitchFamily="18" charset="0"/>
                        </a:rPr>
                        <a:t>Skeleton </a:t>
                      </a: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UCF-Kinect</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dirty="0">
                          <a:effectLst/>
                          <a:latin typeface="Times New Roman" panose="02020603050405020304" pitchFamily="18" charset="0"/>
                          <a:cs typeface="Times New Roman" panose="02020603050405020304" pitchFamily="18" charset="0"/>
                        </a:rPr>
                        <a:t> </a:t>
                      </a: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95.94%</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extLst>
                  <a:ext uri="{0D108BD9-81ED-4DB2-BD59-A6C34878D82A}">
                    <a16:rowId xmlns:a16="http://schemas.microsoft.com/office/drawing/2014/main" val="1067224794"/>
                  </a:ext>
                </a:extLst>
              </a:tr>
              <a:tr h="586096">
                <a:tc>
                  <a:txBody>
                    <a:bodyPr/>
                    <a:lstStyle/>
                    <a:p>
                      <a:pPr marL="0" marR="0">
                        <a:lnSpc>
                          <a:spcPct val="115000"/>
                        </a:lnSpc>
                        <a:spcBef>
                          <a:spcPts val="0"/>
                        </a:spcBef>
                        <a:spcAft>
                          <a:spcPts val="0"/>
                        </a:spcAft>
                      </a:pPr>
                      <a:r>
                        <a:rPr lang="en-US" sz="1100" dirty="0">
                          <a:latin typeface="Times New Roman" panose="02020603050405020304" pitchFamily="18" charset="0"/>
                          <a:cs typeface="Times New Roman" panose="02020603050405020304" pitchFamily="18" charset="0"/>
                        </a:rPr>
                        <a:t>Hussein </a:t>
                      </a:r>
                      <a:r>
                        <a:rPr lang="en-US" sz="1100" dirty="0">
                          <a:effectLst/>
                          <a:latin typeface="Times New Roman" panose="02020603050405020304" pitchFamily="18" charset="0"/>
                          <a:cs typeface="Times New Roman" panose="02020603050405020304" pitchFamily="18" charset="0"/>
                        </a:rPr>
                        <a:t>et al.[2]</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Covariance among joint +SVM</a:t>
                      </a:r>
                      <a:br>
                        <a:rPr lang="en-US" sz="1100" dirty="0">
                          <a:latin typeface="Times New Roman" panose="02020603050405020304" pitchFamily="18" charset="0"/>
                          <a:cs typeface="Times New Roman" panose="02020603050405020304" pitchFamily="18" charset="0"/>
                        </a:rPr>
                      </a:br>
                      <a:r>
                        <a:rPr lang="en-US" sz="1100" b="0" i="0" u="none" strike="noStrike" cap="none" dirty="0" err="1">
                          <a:solidFill>
                            <a:srgbClr val="000000"/>
                          </a:solidFill>
                          <a:effectLst/>
                          <a:latin typeface="Times New Roman" panose="02020603050405020304" pitchFamily="18" charset="0"/>
                          <a:ea typeface="Arial"/>
                          <a:cs typeface="Times New Roman" panose="02020603050405020304" pitchFamily="18" charset="0"/>
                          <a:sym typeface="Arial"/>
                        </a:rPr>
                        <a:t>tion</a:t>
                      </a: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 </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MSR-A</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dirty="0">
                          <a:effectLst/>
                          <a:latin typeface="Times New Roman" panose="02020603050405020304" pitchFamily="18" charset="0"/>
                          <a:cs typeface="Times New Roman" panose="02020603050405020304" pitchFamily="18" charset="0"/>
                        </a:rPr>
                        <a:t>567 video</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1000"/>
                        </a:spcAft>
                      </a:pPr>
                      <a:r>
                        <a:rPr lang="en-US" sz="1100" dirty="0">
                          <a:effectLst/>
                          <a:latin typeface="Times New Roman" panose="02020603050405020304" pitchFamily="18" charset="0"/>
                          <a:cs typeface="Times New Roman" panose="02020603050405020304" pitchFamily="18" charset="0"/>
                        </a:rPr>
                        <a:t>90.53</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extLst>
                  <a:ext uri="{0D108BD9-81ED-4DB2-BD59-A6C34878D82A}">
                    <a16:rowId xmlns:a16="http://schemas.microsoft.com/office/drawing/2014/main" val="3445064650"/>
                  </a:ext>
                </a:extLst>
              </a:tr>
              <a:tr h="276232">
                <a:tc>
                  <a:txBody>
                    <a:bodyPr/>
                    <a:lstStyle/>
                    <a:p>
                      <a:pPr marL="0" marR="0">
                        <a:lnSpc>
                          <a:spcPct val="115000"/>
                        </a:lnSpc>
                        <a:spcBef>
                          <a:spcPts val="0"/>
                        </a:spcBef>
                        <a:spcAft>
                          <a:spcPts val="0"/>
                        </a:spcAft>
                      </a:pPr>
                      <a:r>
                        <a:rPr lang="en-US" sz="1100" dirty="0">
                          <a:effectLst/>
                          <a:latin typeface="Times New Roman" panose="02020603050405020304" pitchFamily="18" charset="0"/>
                          <a:cs typeface="Times New Roman" panose="02020603050405020304" pitchFamily="18" charset="0"/>
                        </a:rPr>
                        <a:t>Ma et al. [3]</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dirty="0">
                          <a:latin typeface="Times New Roman" panose="02020603050405020304" pitchFamily="18" charset="0"/>
                          <a:cs typeface="Times New Roman" panose="02020603050405020304" pitchFamily="18" charset="0"/>
                        </a:rPr>
                        <a:t>GREN</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1000"/>
                        </a:spcAft>
                        <a:tabLst>
                          <a:tab pos="280035" algn="l"/>
                        </a:tabLst>
                      </a:pPr>
                      <a:r>
                        <a:rPr lang="en-US" sz="1100" dirty="0">
                          <a:effectLst/>
                          <a:latin typeface="Times New Roman" panose="02020603050405020304" pitchFamily="18" charset="0"/>
                          <a:cs typeface="Times New Roman" panose="02020603050405020304" pitchFamily="18" charset="0"/>
                        </a:rPr>
                        <a:t>DHG</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gn="just">
                        <a:lnSpc>
                          <a:spcPct val="107000"/>
                        </a:lnSpc>
                        <a:spcBef>
                          <a:spcPts val="0"/>
                        </a:spcBef>
                        <a:spcAft>
                          <a:spcPts val="0"/>
                        </a:spcAft>
                      </a:pPr>
                      <a:r>
                        <a:rPr lang="en-US" sz="1100" kern="100" dirty="0">
                          <a:effectLst/>
                          <a:latin typeface="Times New Roman" panose="02020603050405020304" pitchFamily="18" charset="0"/>
                          <a:cs typeface="Times New Roman" panose="02020603050405020304" pitchFamily="18" charset="0"/>
                        </a:rPr>
                        <a:t>2700 video</a:t>
                      </a:r>
                      <a:endParaRPr lang="en-US" sz="11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55238" marR="55238" marT="0" marB="0"/>
                </a:tc>
                <a:tc>
                  <a:txBody>
                    <a:bodyPr/>
                    <a:lstStyle/>
                    <a:p>
                      <a:pPr marL="0" marR="0">
                        <a:lnSpc>
                          <a:spcPct val="115000"/>
                        </a:lnSpc>
                        <a:spcBef>
                          <a:spcPts val="0"/>
                        </a:spcBef>
                        <a:spcAft>
                          <a:spcPts val="1000"/>
                        </a:spcAft>
                      </a:pPr>
                      <a:r>
                        <a:rPr lang="en-US" sz="1100" dirty="0">
                          <a:effectLst/>
                          <a:latin typeface="Times New Roman" panose="02020603050405020304" pitchFamily="18" charset="0"/>
                          <a:ea typeface="Calibri" panose="020F0502020204030204" pitchFamily="34" charset="0"/>
                          <a:cs typeface="Times New Roman" panose="02020603050405020304" pitchFamily="18" charset="0"/>
                        </a:rPr>
                        <a:t>82.85</a:t>
                      </a:r>
                    </a:p>
                  </a:txBody>
                  <a:tcPr marL="55238" marR="55238" marT="0" marB="0"/>
                </a:tc>
                <a:extLst>
                  <a:ext uri="{0D108BD9-81ED-4DB2-BD59-A6C34878D82A}">
                    <a16:rowId xmlns:a16="http://schemas.microsoft.com/office/drawing/2014/main" val="2333281145"/>
                  </a:ext>
                </a:extLst>
              </a:tr>
              <a:tr h="211678">
                <a:tc>
                  <a:txBody>
                    <a:bodyPr/>
                    <a:lstStyle/>
                    <a:p>
                      <a:pPr marL="0" marR="0">
                        <a:lnSpc>
                          <a:spcPct val="115000"/>
                        </a:lnSpc>
                        <a:spcBef>
                          <a:spcPts val="0"/>
                        </a:spcBef>
                        <a:spcAft>
                          <a:spcPts val="0"/>
                        </a:spcAft>
                      </a:pPr>
                      <a:r>
                        <a:rPr lang="en-US" sz="1100" b="1" dirty="0" err="1">
                          <a:effectLst/>
                          <a:latin typeface="Times New Roman" panose="02020603050405020304" pitchFamily="18" charset="0"/>
                          <a:cs typeface="Times New Roman" panose="02020603050405020304" pitchFamily="18" charset="0"/>
                        </a:rPr>
                        <a:t>Smedt</a:t>
                      </a:r>
                      <a:r>
                        <a:rPr lang="en-US" sz="1100" b="1" dirty="0">
                          <a:effectLst/>
                          <a:latin typeface="Times New Roman" panose="02020603050405020304" pitchFamily="18" charset="0"/>
                          <a:cs typeface="Times New Roman" panose="02020603050405020304" pitchFamily="18" charset="0"/>
                        </a:rPr>
                        <a:t> et al.[4]</a:t>
                      </a:r>
                      <a:endParaRPr lang="en-US" sz="11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dirty="0">
                          <a:latin typeface="Times New Roman" panose="02020603050405020304" pitchFamily="18" charset="0"/>
                          <a:cs typeface="Times New Roman" panose="02020603050405020304" pitchFamily="18" charset="0"/>
                        </a:rPr>
                        <a:t>ASJT</a:t>
                      </a:r>
                      <a:endParaRPr lang="en-US" sz="11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b="1" dirty="0">
                          <a:effectLst/>
                          <a:latin typeface="Times New Roman" panose="02020603050405020304" pitchFamily="18" charset="0"/>
                          <a:cs typeface="Times New Roman" panose="02020603050405020304" pitchFamily="18" charset="0"/>
                        </a:rPr>
                        <a:t>DHG</a:t>
                      </a:r>
                      <a:endParaRPr lang="en-US" sz="11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lvl="0" indent="0" algn="just" defTabSz="914400" rtl="0" eaLnBrk="1" fontAlgn="auto" latinLnBrk="0" hangingPunct="1">
                        <a:lnSpc>
                          <a:spcPct val="107000"/>
                        </a:lnSpc>
                        <a:spcBef>
                          <a:spcPts val="0"/>
                        </a:spcBef>
                        <a:spcAft>
                          <a:spcPts val="0"/>
                        </a:spcAft>
                        <a:buClr>
                          <a:srgbClr val="000000"/>
                        </a:buClr>
                        <a:buSzTx/>
                        <a:buFont typeface="Arial"/>
                        <a:buNone/>
                        <a:tabLst/>
                        <a:defRPr/>
                      </a:pPr>
                      <a:r>
                        <a:rPr kumimoji="0" lang="en-US" sz="1100" b="0" i="0" u="none" strike="noStrike" kern="100" cap="none" spc="0" normalizeH="0" baseline="0" noProof="0">
                          <a:ln>
                            <a:noFill/>
                          </a:ln>
                          <a:solidFill>
                            <a:srgbClr val="000000"/>
                          </a:solidFill>
                          <a:effectLst/>
                          <a:uLnTx/>
                          <a:uFillTx/>
                          <a:latin typeface="Times New Roman" panose="02020603050405020304" pitchFamily="18" charset="0"/>
                          <a:cs typeface="Times New Roman" panose="02020603050405020304" pitchFamily="18" charset="0"/>
                          <a:sym typeface="Arial"/>
                        </a:rPr>
                        <a:t>2700 video</a:t>
                      </a:r>
                      <a:endParaRPr kumimoji="0" lang="en-US" sz="1100" b="0" i="0" u="none" strike="noStrike" kern="10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Times New Roman" panose="02020603050405020304" pitchFamily="18" charset="0"/>
                        <a:sym typeface="Arial"/>
                      </a:endParaRPr>
                    </a:p>
                  </a:txBody>
                  <a:tcPr marL="55238" marR="55238" marT="0" marB="0"/>
                </a:tc>
                <a:tc>
                  <a:txBody>
                    <a:bodyPr/>
                    <a:lstStyle/>
                    <a:p>
                      <a:pPr marL="0" marR="0">
                        <a:lnSpc>
                          <a:spcPct val="115000"/>
                        </a:lnSpc>
                        <a:spcBef>
                          <a:spcPts val="0"/>
                        </a:spcBef>
                        <a:spcAft>
                          <a:spcPts val="1000"/>
                        </a:spcAft>
                      </a:pPr>
                      <a:r>
                        <a:rPr lang="en-US" sz="1100" dirty="0">
                          <a:effectLst/>
                          <a:latin typeface="Times New Roman" panose="02020603050405020304" pitchFamily="18" charset="0"/>
                          <a:cs typeface="Times New Roman" panose="02020603050405020304" pitchFamily="18" charset="0"/>
                        </a:rPr>
                        <a:t>82.50</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extLst>
                  <a:ext uri="{0D108BD9-81ED-4DB2-BD59-A6C34878D82A}">
                    <a16:rowId xmlns:a16="http://schemas.microsoft.com/office/drawing/2014/main" val="1299463940"/>
                  </a:ext>
                </a:extLst>
              </a:tr>
              <a:tr h="352384">
                <a:tc>
                  <a:txBody>
                    <a:bodyPr/>
                    <a:lstStyle/>
                    <a:p>
                      <a:pPr marL="0" marR="0">
                        <a:lnSpc>
                          <a:spcPct val="115000"/>
                        </a:lnSpc>
                        <a:spcBef>
                          <a:spcPts val="0"/>
                        </a:spcBef>
                        <a:spcAft>
                          <a:spcPts val="0"/>
                        </a:spcAft>
                      </a:pPr>
                      <a:r>
                        <a:rPr lang="en-US" sz="1100" b="1" dirty="0" err="1">
                          <a:effectLst/>
                          <a:latin typeface="Times New Roman" panose="02020603050405020304" pitchFamily="18" charset="0"/>
                          <a:cs typeface="Times New Roman" panose="02020603050405020304" pitchFamily="18" charset="0"/>
                        </a:rPr>
                        <a:t>Smedt</a:t>
                      </a:r>
                      <a:r>
                        <a:rPr lang="en-US" sz="1100" b="1" dirty="0">
                          <a:effectLst/>
                          <a:latin typeface="Times New Roman" panose="02020603050405020304" pitchFamily="18" charset="0"/>
                          <a:cs typeface="Times New Roman" panose="02020603050405020304" pitchFamily="18" charset="0"/>
                        </a:rPr>
                        <a:t> et al[5]</a:t>
                      </a:r>
                      <a:endParaRPr lang="en-US" sz="11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dirty="0" err="1">
                          <a:latin typeface="Times New Roman" panose="02020603050405020304" pitchFamily="18" charset="0"/>
                          <a:cs typeface="Times New Roman" panose="02020603050405020304" pitchFamily="18" charset="0"/>
                        </a:rPr>
                        <a:t>SoCJ</a:t>
                      </a:r>
                      <a:r>
                        <a:rPr lang="en-US" sz="1100" dirty="0">
                          <a:latin typeface="Times New Roman" panose="02020603050405020304" pitchFamily="18" charset="0"/>
                          <a:cs typeface="Times New Roman" panose="02020603050405020304" pitchFamily="18" charset="0"/>
                        </a:rPr>
                        <a:t> + </a:t>
                      </a:r>
                      <a:r>
                        <a:rPr lang="en-US" sz="1100" dirty="0" err="1">
                          <a:latin typeface="Times New Roman" panose="02020603050405020304" pitchFamily="18" charset="0"/>
                          <a:cs typeface="Times New Roman" panose="02020603050405020304" pitchFamily="18" charset="0"/>
                        </a:rPr>
                        <a:t>HoHD</a:t>
                      </a:r>
                      <a:r>
                        <a:rPr lang="en-US" sz="1100" dirty="0">
                          <a:latin typeface="Times New Roman" panose="02020603050405020304" pitchFamily="18" charset="0"/>
                          <a:cs typeface="Times New Roman" panose="02020603050405020304" pitchFamily="18" charset="0"/>
                        </a:rPr>
                        <a:t> + </a:t>
                      </a:r>
                      <a:r>
                        <a:rPr lang="en-US" sz="1100" dirty="0" err="1">
                          <a:latin typeface="Times New Roman" panose="02020603050405020304" pitchFamily="18" charset="0"/>
                          <a:cs typeface="Times New Roman" panose="02020603050405020304" pitchFamily="18" charset="0"/>
                        </a:rPr>
                        <a:t>HoWR</a:t>
                      </a:r>
                      <a:endParaRPr lang="en-US" sz="1100" b="1"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1100" b="0" i="0" u="none" strike="noStrike" kern="0" cap="none" spc="0" normalizeH="0" baseline="0" noProof="0" dirty="0">
                          <a:ln>
                            <a:noFill/>
                          </a:ln>
                          <a:solidFill>
                            <a:srgbClr val="000000"/>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DHG/SHREC</a:t>
                      </a:r>
                    </a:p>
                  </a:txBody>
                  <a:tcPr marL="55238" marR="55238" marT="0" marB="0"/>
                </a:tc>
                <a:tc>
                  <a:txBody>
                    <a:bodyPr/>
                    <a:lstStyle/>
                    <a:p>
                      <a:pPr marL="0" marR="0" lvl="0" indent="0" algn="just" defTabSz="914400" rtl="0" eaLnBrk="1" fontAlgn="auto" latinLnBrk="0" hangingPunct="1">
                        <a:lnSpc>
                          <a:spcPct val="107000"/>
                        </a:lnSpc>
                        <a:spcBef>
                          <a:spcPts val="0"/>
                        </a:spcBef>
                        <a:spcAft>
                          <a:spcPts val="0"/>
                        </a:spcAft>
                        <a:buClr>
                          <a:srgbClr val="000000"/>
                        </a:buClr>
                        <a:buSzTx/>
                        <a:buFont typeface="Arial"/>
                        <a:buNone/>
                        <a:tabLst/>
                        <a:defRPr/>
                      </a:pPr>
                      <a:r>
                        <a:rPr kumimoji="0" lang="en-US" sz="1100" b="0" i="0" u="none" strike="noStrike" kern="100" cap="none" spc="0" normalizeH="0" baseline="0" noProof="0">
                          <a:ln>
                            <a:noFill/>
                          </a:ln>
                          <a:solidFill>
                            <a:srgbClr val="000000"/>
                          </a:solidFill>
                          <a:effectLst/>
                          <a:uLnTx/>
                          <a:uFillTx/>
                          <a:latin typeface="Times New Roman" panose="02020603050405020304" pitchFamily="18" charset="0"/>
                          <a:cs typeface="Times New Roman" panose="02020603050405020304" pitchFamily="18" charset="0"/>
                          <a:sym typeface="Arial"/>
                        </a:rPr>
                        <a:t>2700 video</a:t>
                      </a:r>
                      <a:endParaRPr kumimoji="0" lang="en-US" sz="1100" b="0" i="0" u="none" strike="noStrike" kern="10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Times New Roman" panose="02020603050405020304" pitchFamily="18" charset="0"/>
                        <a:sym typeface="Arial"/>
                      </a:endParaRPr>
                    </a:p>
                  </a:txBody>
                  <a:tcPr marL="55238" marR="55238" marT="0" marB="0"/>
                </a:tc>
                <a:tc>
                  <a:txBody>
                    <a:bodyPr/>
                    <a:lstStyle/>
                    <a:p>
                      <a:pPr marL="0" marR="0">
                        <a:lnSpc>
                          <a:spcPct val="115000"/>
                        </a:lnSpc>
                        <a:spcBef>
                          <a:spcPts val="0"/>
                        </a:spcBef>
                        <a:spcAft>
                          <a:spcPts val="1000"/>
                        </a:spcAft>
                      </a:pPr>
                      <a:r>
                        <a:rPr lang="en-US" sz="1100" dirty="0">
                          <a:effectLst/>
                          <a:latin typeface="Times New Roman" panose="02020603050405020304" pitchFamily="18" charset="0"/>
                          <a:cs typeface="Times New Roman" panose="02020603050405020304" pitchFamily="18" charset="0"/>
                        </a:rPr>
                        <a:t>83.07</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extLst>
                  <a:ext uri="{0D108BD9-81ED-4DB2-BD59-A6C34878D82A}">
                    <a16:rowId xmlns:a16="http://schemas.microsoft.com/office/drawing/2014/main" val="390922729"/>
                  </a:ext>
                </a:extLst>
              </a:tr>
              <a:tr h="353860">
                <a:tc>
                  <a:txBody>
                    <a:bodyPr/>
                    <a:lstStyle/>
                    <a:p>
                      <a:pPr marL="0" marR="0">
                        <a:lnSpc>
                          <a:spcPct val="115000"/>
                        </a:lnSpc>
                        <a:spcBef>
                          <a:spcPts val="0"/>
                        </a:spcBef>
                        <a:spcAft>
                          <a:spcPts val="0"/>
                        </a:spcAft>
                      </a:pPr>
                      <a:r>
                        <a:rPr lang="en-US" sz="1100" dirty="0" err="1">
                          <a:effectLst/>
                          <a:latin typeface="Times New Roman" panose="02020603050405020304" pitchFamily="18" charset="0"/>
                          <a:ea typeface="Calibri" panose="020F0502020204030204" pitchFamily="34" charset="0"/>
                          <a:cs typeface="Times New Roman" panose="02020603050405020304" pitchFamily="18" charset="0"/>
                        </a:rPr>
                        <a:t>Smedtet</a:t>
                      </a:r>
                      <a:r>
                        <a:rPr lang="en-US" sz="1100" dirty="0">
                          <a:effectLst/>
                          <a:latin typeface="Times New Roman" panose="02020603050405020304" pitchFamily="18" charset="0"/>
                          <a:ea typeface="Calibri" panose="020F0502020204030204" pitchFamily="34" charset="0"/>
                          <a:cs typeface="Times New Roman" panose="02020603050405020304" pitchFamily="18" charset="0"/>
                        </a:rPr>
                        <a:t> al [6]. </a:t>
                      </a:r>
                    </a:p>
                  </a:txBody>
                  <a:tcPr marL="55238" marR="55238" marT="0" marB="0"/>
                </a:tc>
                <a:tc>
                  <a:txBody>
                    <a:bodyPr/>
                    <a:lstStyle/>
                    <a:p>
                      <a:pPr marL="0" marR="0">
                        <a:lnSpc>
                          <a:spcPct val="115000"/>
                        </a:lnSpc>
                        <a:spcBef>
                          <a:spcPts val="0"/>
                        </a:spcBef>
                        <a:spcAft>
                          <a:spcPts val="0"/>
                        </a:spcAft>
                      </a:pPr>
                      <a:r>
                        <a:rPr lang="en-US" sz="1100" dirty="0">
                          <a:latin typeface="Times New Roman" panose="02020603050405020304" pitchFamily="18" charset="0"/>
                          <a:cs typeface="Times New Roman" panose="02020603050405020304" pitchFamily="18" charset="0"/>
                        </a:rPr>
                        <a:t>MARNN</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dirty="0">
                          <a:effectLst/>
                          <a:latin typeface="Times New Roman" panose="02020603050405020304" pitchFamily="18" charset="0"/>
                          <a:ea typeface="Calibri" panose="020F0502020204030204" pitchFamily="34" charset="0"/>
                          <a:cs typeface="Times New Roman" panose="02020603050405020304" pitchFamily="18" charset="0"/>
                        </a:rPr>
                        <a:t>DHG</a:t>
                      </a:r>
                    </a:p>
                  </a:txBody>
                  <a:tcPr marL="55238" marR="55238" marT="0" marB="0"/>
                </a:tc>
                <a:tc>
                  <a:txBody>
                    <a:bodyPr/>
                    <a:lstStyle/>
                    <a:p>
                      <a:pPr marL="0" marR="0" lvl="0" indent="0" algn="just" defTabSz="914400" rtl="0" eaLnBrk="1" fontAlgn="auto" latinLnBrk="0" hangingPunct="1">
                        <a:lnSpc>
                          <a:spcPct val="107000"/>
                        </a:lnSpc>
                        <a:spcBef>
                          <a:spcPts val="0"/>
                        </a:spcBef>
                        <a:spcAft>
                          <a:spcPts val="0"/>
                        </a:spcAft>
                        <a:buClr>
                          <a:srgbClr val="000000"/>
                        </a:buClr>
                        <a:buSzTx/>
                        <a:buFont typeface="Arial"/>
                        <a:buNone/>
                        <a:tabLst/>
                        <a:defRPr/>
                      </a:pPr>
                      <a:r>
                        <a:rPr kumimoji="0" lang="en-US" sz="1100" b="0" i="0" u="none" strike="noStrike" kern="100" cap="none" spc="0" normalizeH="0" baseline="0" noProof="0">
                          <a:ln>
                            <a:noFill/>
                          </a:ln>
                          <a:solidFill>
                            <a:srgbClr val="000000"/>
                          </a:solidFill>
                          <a:effectLst/>
                          <a:uLnTx/>
                          <a:uFillTx/>
                          <a:latin typeface="Times New Roman" panose="02020603050405020304" pitchFamily="18" charset="0"/>
                          <a:cs typeface="Times New Roman" panose="02020603050405020304" pitchFamily="18" charset="0"/>
                          <a:sym typeface="Arial"/>
                        </a:rPr>
                        <a:t>2700 video</a:t>
                      </a:r>
                      <a:endParaRPr kumimoji="0" lang="en-US" sz="1100" b="0" i="0" u="none" strike="noStrike" kern="10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Times New Roman" panose="02020603050405020304" pitchFamily="18" charset="0"/>
                        <a:sym typeface="Arial"/>
                      </a:endParaRPr>
                    </a:p>
                  </a:txBody>
                  <a:tcPr marL="55238" marR="55238" marT="0" marB="0"/>
                </a:tc>
                <a:tc>
                  <a:txBody>
                    <a:bodyPr/>
                    <a:lstStyle/>
                    <a:p>
                      <a:pPr marL="0" marR="0">
                        <a:lnSpc>
                          <a:spcPct val="115000"/>
                        </a:lnSpc>
                        <a:spcBef>
                          <a:spcPts val="0"/>
                        </a:spcBef>
                        <a:spcAft>
                          <a:spcPts val="1000"/>
                        </a:spcAft>
                      </a:pPr>
                      <a:r>
                        <a:rPr lang="en-US" sz="1100" dirty="0">
                          <a:effectLst/>
                          <a:latin typeface="Times New Roman" panose="02020603050405020304" pitchFamily="18" charset="0"/>
                          <a:ea typeface="Calibri" panose="020F0502020204030204" pitchFamily="34" charset="0"/>
                          <a:cs typeface="Times New Roman" panose="02020603050405020304" pitchFamily="18" charset="0"/>
                        </a:rPr>
                        <a:t>84.68</a:t>
                      </a:r>
                    </a:p>
                  </a:txBody>
                  <a:tcPr marL="55238" marR="55238" marT="0" marB="0"/>
                </a:tc>
                <a:extLst>
                  <a:ext uri="{0D108BD9-81ED-4DB2-BD59-A6C34878D82A}">
                    <a16:rowId xmlns:a16="http://schemas.microsoft.com/office/drawing/2014/main" val="4252003598"/>
                  </a:ext>
                </a:extLst>
              </a:tr>
              <a:tr h="324673">
                <a:tc>
                  <a:txBody>
                    <a:bodyPr/>
                    <a:lstStyle/>
                    <a:p>
                      <a:pPr marL="0" marR="0">
                        <a:lnSpc>
                          <a:spcPct val="115000"/>
                        </a:lnSpc>
                        <a:spcBef>
                          <a:spcPts val="0"/>
                        </a:spcBef>
                        <a:spcAft>
                          <a:spcPts val="0"/>
                        </a:spcAft>
                      </a:pPr>
                      <a:r>
                        <a:rPr lang="en-US" sz="1100" b="1" i="0" dirty="0" err="1">
                          <a:effectLst/>
                          <a:latin typeface="Times New Roman" panose="02020603050405020304" pitchFamily="18" charset="0"/>
                          <a:ea typeface="Calibri" panose="020F0502020204030204" pitchFamily="34" charset="0"/>
                          <a:cs typeface="Times New Roman" panose="02020603050405020304" pitchFamily="18" charset="0"/>
                        </a:rPr>
                        <a:t>Smedt</a:t>
                      </a:r>
                      <a:r>
                        <a:rPr lang="en-US" sz="1100" b="1" i="0" dirty="0">
                          <a:effectLst/>
                          <a:latin typeface="Times New Roman" panose="02020603050405020304" pitchFamily="18" charset="0"/>
                          <a:ea typeface="Calibri" panose="020F0502020204030204" pitchFamily="34" charset="0"/>
                          <a:cs typeface="Times New Roman" panose="02020603050405020304" pitchFamily="18" charset="0"/>
                        </a:rPr>
                        <a:t> [7]</a:t>
                      </a:r>
                    </a:p>
                  </a:txBody>
                  <a:tcPr marL="55238" marR="55238" marT="0" marB="0"/>
                </a:tc>
                <a:tc>
                  <a:txBody>
                    <a:bodyPr/>
                    <a:lstStyle/>
                    <a:p>
                      <a:pPr marL="0" marR="0">
                        <a:lnSpc>
                          <a:spcPct val="115000"/>
                        </a:lnSpc>
                        <a:spcBef>
                          <a:spcPts val="0"/>
                        </a:spcBef>
                        <a:spcAft>
                          <a:spcPts val="0"/>
                        </a:spcAft>
                      </a:pPr>
                      <a:r>
                        <a:rPr lang="en-US" sz="1100" dirty="0">
                          <a:latin typeface="Times New Roman" panose="02020603050405020304" pitchFamily="18" charset="0"/>
                          <a:cs typeface="Times New Roman" panose="02020603050405020304" pitchFamily="18" charset="0"/>
                        </a:rPr>
                        <a:t>CNN+RNN</a:t>
                      </a:r>
                      <a:endParaRPr lang="en-US" sz="1100" b="1" i="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b="0" i="0" u="none" strike="noStrike" cap="none" dirty="0">
                          <a:solidFill>
                            <a:srgbClr val="000000"/>
                          </a:solidFill>
                          <a:effectLst/>
                          <a:latin typeface="Times New Roman" panose="02020603050405020304" pitchFamily="18" charset="0"/>
                          <a:ea typeface="Arial"/>
                          <a:cs typeface="Times New Roman" panose="02020603050405020304" pitchFamily="18" charset="0"/>
                          <a:sym typeface="Arial"/>
                        </a:rPr>
                        <a:t>DHG</a:t>
                      </a:r>
                      <a:endParaRPr lang="en-US" sz="1100" b="1" i="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lvl="0" indent="0" algn="just" defTabSz="914400" rtl="0" eaLnBrk="1" fontAlgn="auto" latinLnBrk="0" hangingPunct="1">
                        <a:lnSpc>
                          <a:spcPct val="107000"/>
                        </a:lnSpc>
                        <a:spcBef>
                          <a:spcPts val="0"/>
                        </a:spcBef>
                        <a:spcAft>
                          <a:spcPts val="0"/>
                        </a:spcAft>
                        <a:buClr>
                          <a:srgbClr val="000000"/>
                        </a:buClr>
                        <a:buSzTx/>
                        <a:buFont typeface="Arial"/>
                        <a:buNone/>
                        <a:tabLst/>
                        <a:defRPr/>
                      </a:pPr>
                      <a:r>
                        <a:rPr kumimoji="0" lang="en-US" sz="1100" b="0" i="0" u="none" strike="noStrike" kern="100" cap="none" spc="0" normalizeH="0" baseline="0" noProof="0">
                          <a:ln>
                            <a:noFill/>
                          </a:ln>
                          <a:solidFill>
                            <a:srgbClr val="000000"/>
                          </a:solidFill>
                          <a:effectLst/>
                          <a:uLnTx/>
                          <a:uFillTx/>
                          <a:latin typeface="Times New Roman" panose="02020603050405020304" pitchFamily="18" charset="0"/>
                          <a:cs typeface="Times New Roman" panose="02020603050405020304" pitchFamily="18" charset="0"/>
                          <a:sym typeface="Arial"/>
                        </a:rPr>
                        <a:t>2700 video</a:t>
                      </a:r>
                      <a:endParaRPr kumimoji="0" lang="en-US" sz="1100" b="0" i="0" u="none" strike="noStrike" kern="10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Times New Roman" panose="02020603050405020304" pitchFamily="18" charset="0"/>
                        <a:sym typeface="Arial"/>
                      </a:endParaRPr>
                    </a:p>
                  </a:txBody>
                  <a:tcPr marL="55238" marR="55238" marT="0" marB="0"/>
                </a:tc>
                <a:tc>
                  <a:txBody>
                    <a:bodyPr/>
                    <a:lstStyle/>
                    <a:p>
                      <a:pPr marL="0" marR="0">
                        <a:lnSpc>
                          <a:spcPct val="115000"/>
                        </a:lnSpc>
                        <a:spcBef>
                          <a:spcPts val="0"/>
                        </a:spcBef>
                        <a:spcAft>
                          <a:spcPts val="1000"/>
                        </a:spcAft>
                      </a:pPr>
                      <a:r>
                        <a:rPr lang="en-US" sz="1100" b="1" i="0" dirty="0">
                          <a:effectLst/>
                          <a:latin typeface="Times New Roman" panose="02020603050405020304" pitchFamily="18" charset="0"/>
                          <a:ea typeface="Calibri" panose="020F0502020204030204" pitchFamily="34" charset="0"/>
                          <a:cs typeface="Times New Roman" panose="02020603050405020304" pitchFamily="18" charset="0"/>
                        </a:rPr>
                        <a:t>85.46</a:t>
                      </a:r>
                    </a:p>
                  </a:txBody>
                  <a:tcPr marL="55238" marR="55238" marT="0" marB="0"/>
                </a:tc>
                <a:extLst>
                  <a:ext uri="{0D108BD9-81ED-4DB2-BD59-A6C34878D82A}">
                    <a16:rowId xmlns:a16="http://schemas.microsoft.com/office/drawing/2014/main" val="1592270053"/>
                  </a:ext>
                </a:extLst>
              </a:tr>
              <a:tr h="294589">
                <a:tc>
                  <a:txBody>
                    <a:bodyPr/>
                    <a:lstStyle/>
                    <a:p>
                      <a:pPr marL="0" marR="0">
                        <a:lnSpc>
                          <a:spcPct val="115000"/>
                        </a:lnSpc>
                        <a:spcBef>
                          <a:spcPts val="0"/>
                        </a:spcBef>
                        <a:spcAft>
                          <a:spcPts val="0"/>
                        </a:spcAft>
                      </a:pPr>
                      <a:r>
                        <a:rPr lang="en-US" sz="1100" dirty="0">
                          <a:latin typeface="Times New Roman" panose="02020603050405020304" pitchFamily="18" charset="0"/>
                          <a:cs typeface="Times New Roman" panose="02020603050405020304" pitchFamily="18" charset="0"/>
                        </a:rPr>
                        <a:t>Ma et. all[8]</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dirty="0">
                          <a:latin typeface="Times New Roman" panose="02020603050405020304" pitchFamily="18" charset="0"/>
                          <a:cs typeface="Times New Roman" panose="02020603050405020304" pitchFamily="18" charset="0"/>
                        </a:rPr>
                        <a:t>NIUKF-LSTM</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dirty="0">
                          <a:latin typeface="Times New Roman" panose="02020603050405020304" pitchFamily="18" charset="0"/>
                          <a:cs typeface="Times New Roman" panose="02020603050405020304" pitchFamily="18" charset="0"/>
                        </a:rPr>
                        <a:t>DHG</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lvl="0" indent="0" algn="just" defTabSz="914400" rtl="0" eaLnBrk="1" fontAlgn="auto" latinLnBrk="0" hangingPunct="1">
                        <a:lnSpc>
                          <a:spcPct val="107000"/>
                        </a:lnSpc>
                        <a:spcBef>
                          <a:spcPts val="0"/>
                        </a:spcBef>
                        <a:spcAft>
                          <a:spcPts val="0"/>
                        </a:spcAft>
                        <a:buClr>
                          <a:srgbClr val="000000"/>
                        </a:buClr>
                        <a:buSzTx/>
                        <a:buFont typeface="Arial"/>
                        <a:buNone/>
                        <a:tabLst/>
                        <a:defRPr/>
                      </a:pPr>
                      <a:r>
                        <a:rPr kumimoji="0" lang="en-US" sz="1100" b="0" i="0" u="none" strike="noStrike" kern="100" cap="none" spc="0" normalizeH="0" baseline="0" noProof="0">
                          <a:ln>
                            <a:noFill/>
                          </a:ln>
                          <a:solidFill>
                            <a:srgbClr val="000000"/>
                          </a:solidFill>
                          <a:effectLst/>
                          <a:uLnTx/>
                          <a:uFillTx/>
                          <a:latin typeface="Times New Roman" panose="02020603050405020304" pitchFamily="18" charset="0"/>
                          <a:cs typeface="Times New Roman" panose="02020603050405020304" pitchFamily="18" charset="0"/>
                          <a:sym typeface="Arial"/>
                        </a:rPr>
                        <a:t>2700 video</a:t>
                      </a:r>
                      <a:endParaRPr kumimoji="0" lang="en-US" sz="1100" b="0" i="0" u="none" strike="noStrike" kern="10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Times New Roman" panose="02020603050405020304" pitchFamily="18" charset="0"/>
                        <a:sym typeface="Arial"/>
                      </a:endParaRPr>
                    </a:p>
                  </a:txBody>
                  <a:tcPr marL="55238" marR="55238" marT="0" marB="0"/>
                </a:tc>
                <a:tc>
                  <a:txBody>
                    <a:bodyPr/>
                    <a:lstStyle/>
                    <a:p>
                      <a:pPr marL="0" marR="0">
                        <a:lnSpc>
                          <a:spcPct val="115000"/>
                        </a:lnSpc>
                        <a:spcBef>
                          <a:spcPts val="0"/>
                        </a:spcBef>
                        <a:spcAft>
                          <a:spcPts val="1000"/>
                        </a:spcAft>
                      </a:pPr>
                      <a:r>
                        <a:rPr lang="en-US" sz="1100" dirty="0">
                          <a:effectLst/>
                          <a:latin typeface="Times New Roman" panose="02020603050405020304" pitchFamily="18" charset="0"/>
                          <a:ea typeface="Calibri" panose="020F0502020204030204" pitchFamily="34" charset="0"/>
                          <a:cs typeface="Times New Roman" panose="02020603050405020304" pitchFamily="18" charset="0"/>
                        </a:rPr>
                        <a:t>84.92</a:t>
                      </a:r>
                    </a:p>
                  </a:txBody>
                  <a:tcPr marL="55238" marR="55238" marT="0" marB="0"/>
                </a:tc>
                <a:extLst>
                  <a:ext uri="{0D108BD9-81ED-4DB2-BD59-A6C34878D82A}">
                    <a16:rowId xmlns:a16="http://schemas.microsoft.com/office/drawing/2014/main" val="2464196353"/>
                  </a:ext>
                </a:extLst>
              </a:tr>
              <a:tr h="276232">
                <a:tc>
                  <a:txBody>
                    <a:bodyPr/>
                    <a:lstStyle/>
                    <a:p>
                      <a:pPr marL="0" marR="0">
                        <a:lnSpc>
                          <a:spcPct val="115000"/>
                        </a:lnSpc>
                        <a:spcBef>
                          <a:spcPts val="0"/>
                        </a:spcBef>
                        <a:spcAft>
                          <a:spcPts val="0"/>
                        </a:spcAft>
                      </a:pPr>
                      <a:r>
                        <a:rPr lang="en-US" sz="1100" dirty="0">
                          <a:latin typeface="Times New Roman" panose="02020603050405020304" pitchFamily="18" charset="0"/>
                          <a:cs typeface="Times New Roman" panose="02020603050405020304" pitchFamily="18" charset="0"/>
                        </a:rPr>
                        <a:t>Nunez [9]</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dirty="0">
                          <a:latin typeface="Times New Roman" panose="02020603050405020304" pitchFamily="18" charset="0"/>
                          <a:cs typeface="Times New Roman" panose="02020603050405020304" pitchFamily="18" charset="0"/>
                        </a:rPr>
                        <a:t>CNN+LSTM</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dirty="0">
                          <a:effectLst/>
                          <a:latin typeface="Times New Roman" panose="02020603050405020304" pitchFamily="18" charset="0"/>
                          <a:ea typeface="Calibri" panose="020F0502020204030204" pitchFamily="34" charset="0"/>
                          <a:cs typeface="Times New Roman" panose="02020603050405020304" pitchFamily="18" charset="0"/>
                        </a:rPr>
                        <a:t>DHG</a:t>
                      </a:r>
                    </a:p>
                  </a:txBody>
                  <a:tcPr marL="55238" marR="55238" marT="0" marB="0"/>
                </a:tc>
                <a:tc>
                  <a:txBody>
                    <a:bodyPr/>
                    <a:lstStyle/>
                    <a:p>
                      <a:pPr marL="0" marR="0" lvl="0" indent="0" algn="just" defTabSz="914400" rtl="0" eaLnBrk="1" fontAlgn="auto" latinLnBrk="0" hangingPunct="1">
                        <a:lnSpc>
                          <a:spcPct val="107000"/>
                        </a:lnSpc>
                        <a:spcBef>
                          <a:spcPts val="0"/>
                        </a:spcBef>
                        <a:spcAft>
                          <a:spcPts val="0"/>
                        </a:spcAft>
                        <a:buClr>
                          <a:srgbClr val="000000"/>
                        </a:buClr>
                        <a:buSzTx/>
                        <a:buFont typeface="Arial"/>
                        <a:buNone/>
                        <a:tabLst/>
                        <a:defRPr/>
                      </a:pPr>
                      <a:r>
                        <a:rPr kumimoji="0" lang="en-US" sz="1100" b="0" i="0" u="none" strike="noStrike" kern="100" cap="none" spc="0" normalizeH="0" baseline="0" noProof="0">
                          <a:ln>
                            <a:noFill/>
                          </a:ln>
                          <a:solidFill>
                            <a:srgbClr val="000000"/>
                          </a:solidFill>
                          <a:effectLst/>
                          <a:uLnTx/>
                          <a:uFillTx/>
                          <a:latin typeface="Times New Roman" panose="02020603050405020304" pitchFamily="18" charset="0"/>
                          <a:cs typeface="Times New Roman" panose="02020603050405020304" pitchFamily="18" charset="0"/>
                          <a:sym typeface="Arial"/>
                        </a:rPr>
                        <a:t>2700 video</a:t>
                      </a:r>
                      <a:endParaRPr kumimoji="0" lang="en-US" sz="1100" b="0" i="0" u="none" strike="noStrike" kern="10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Times New Roman" panose="02020603050405020304" pitchFamily="18" charset="0"/>
                        <a:sym typeface="Arial"/>
                      </a:endParaRPr>
                    </a:p>
                  </a:txBody>
                  <a:tcPr marL="55238" marR="55238" marT="0" marB="0"/>
                </a:tc>
                <a:tc>
                  <a:txBody>
                    <a:bodyPr/>
                    <a:lstStyle/>
                    <a:p>
                      <a:pPr marL="0" marR="0">
                        <a:lnSpc>
                          <a:spcPct val="115000"/>
                        </a:lnSpc>
                        <a:spcBef>
                          <a:spcPts val="0"/>
                        </a:spcBef>
                        <a:spcAft>
                          <a:spcPts val="1000"/>
                        </a:spcAft>
                      </a:pPr>
                      <a:r>
                        <a:rPr lang="en-US" sz="1100" dirty="0">
                          <a:effectLst/>
                          <a:latin typeface="Times New Roman" panose="02020603050405020304" pitchFamily="18" charset="0"/>
                          <a:ea typeface="Calibri" panose="020F0502020204030204" pitchFamily="34" charset="0"/>
                          <a:cs typeface="Times New Roman" panose="02020603050405020304" pitchFamily="18" charset="0"/>
                        </a:rPr>
                        <a:t>85.46</a:t>
                      </a:r>
                    </a:p>
                  </a:txBody>
                  <a:tcPr marL="55238" marR="55238" marT="0" marB="0"/>
                </a:tc>
                <a:extLst>
                  <a:ext uri="{0D108BD9-81ED-4DB2-BD59-A6C34878D82A}">
                    <a16:rowId xmlns:a16="http://schemas.microsoft.com/office/drawing/2014/main" val="1632342767"/>
                  </a:ext>
                </a:extLst>
              </a:tr>
              <a:tr h="276232">
                <a:tc>
                  <a:txBody>
                    <a:bodyPr/>
                    <a:lstStyle/>
                    <a:p>
                      <a:pPr marL="0" marR="0">
                        <a:lnSpc>
                          <a:spcPct val="115000"/>
                        </a:lnSpc>
                        <a:spcBef>
                          <a:spcPts val="0"/>
                        </a:spcBef>
                        <a:spcAft>
                          <a:spcPts val="0"/>
                        </a:spcAft>
                      </a:pPr>
                      <a:r>
                        <a:rPr lang="en-US" sz="1100" dirty="0" err="1">
                          <a:latin typeface="Times New Roman" panose="02020603050405020304" pitchFamily="18" charset="0"/>
                          <a:cs typeface="Times New Roman" panose="02020603050405020304" pitchFamily="18" charset="0"/>
                        </a:rPr>
                        <a:t>YChenal</a:t>
                      </a:r>
                      <a:r>
                        <a:rPr lang="en-US" sz="1100" dirty="0">
                          <a:latin typeface="Times New Roman" panose="02020603050405020304" pitchFamily="18" charset="0"/>
                          <a:cs typeface="Times New Roman" panose="02020603050405020304" pitchFamily="18" charset="0"/>
                        </a:rPr>
                        <a:t>. [10]</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dirty="0">
                          <a:latin typeface="Times New Roman" panose="02020603050405020304" pitchFamily="18" charset="0"/>
                          <a:cs typeface="Times New Roman" panose="02020603050405020304" pitchFamily="18" charset="0"/>
                        </a:rPr>
                        <a:t>MFA-Net</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1100" b="0" i="0" u="none" strike="noStrike" kern="0" cap="none" spc="0" normalizeH="0" baseline="0" noProof="0" dirty="0">
                          <a:ln>
                            <a:noFill/>
                          </a:ln>
                          <a:solidFill>
                            <a:srgbClr val="000000"/>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DHG/SHREC</a:t>
                      </a:r>
                    </a:p>
                  </a:txBody>
                  <a:tcPr marL="55238" marR="55238" marT="0" marB="0"/>
                </a:tc>
                <a:tc>
                  <a:txBody>
                    <a:bodyPr/>
                    <a:lstStyle/>
                    <a:p>
                      <a:pPr marL="0" marR="0" lvl="0" indent="0" algn="just" defTabSz="914400" rtl="0" eaLnBrk="1" fontAlgn="auto" latinLnBrk="0" hangingPunct="1">
                        <a:lnSpc>
                          <a:spcPct val="107000"/>
                        </a:lnSpc>
                        <a:spcBef>
                          <a:spcPts val="0"/>
                        </a:spcBef>
                        <a:spcAft>
                          <a:spcPts val="0"/>
                        </a:spcAft>
                        <a:buClr>
                          <a:srgbClr val="000000"/>
                        </a:buClr>
                        <a:buSzTx/>
                        <a:buFont typeface="Arial"/>
                        <a:buNone/>
                        <a:tabLst/>
                        <a:defRPr/>
                      </a:pPr>
                      <a:r>
                        <a:rPr kumimoji="0" lang="en-US" sz="1100" b="0" i="0" u="none" strike="noStrike" kern="100" cap="none" spc="0" normalizeH="0" baseline="0" noProof="0">
                          <a:ln>
                            <a:noFill/>
                          </a:ln>
                          <a:solidFill>
                            <a:srgbClr val="000000"/>
                          </a:solidFill>
                          <a:effectLst/>
                          <a:uLnTx/>
                          <a:uFillTx/>
                          <a:latin typeface="Times New Roman" panose="02020603050405020304" pitchFamily="18" charset="0"/>
                          <a:cs typeface="Times New Roman" panose="02020603050405020304" pitchFamily="18" charset="0"/>
                          <a:sym typeface="Arial"/>
                        </a:rPr>
                        <a:t>2700 video</a:t>
                      </a:r>
                      <a:endParaRPr kumimoji="0" lang="en-US" sz="1100" b="0" i="0" u="none" strike="noStrike" kern="10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Times New Roman" panose="02020603050405020304" pitchFamily="18" charset="0"/>
                        <a:sym typeface="Arial"/>
                      </a:endParaRPr>
                    </a:p>
                  </a:txBody>
                  <a:tcPr marL="55238" marR="55238" marT="0" marB="0"/>
                </a:tc>
                <a:tc>
                  <a:txBody>
                    <a:bodyPr/>
                    <a:lstStyle/>
                    <a:p>
                      <a:pPr marL="0" marR="0">
                        <a:lnSpc>
                          <a:spcPct val="115000"/>
                        </a:lnSpc>
                        <a:spcBef>
                          <a:spcPts val="0"/>
                        </a:spcBef>
                        <a:spcAft>
                          <a:spcPts val="1000"/>
                        </a:spcAft>
                      </a:pPr>
                      <a:r>
                        <a:rPr lang="en-US" sz="1100" dirty="0">
                          <a:effectLst/>
                          <a:latin typeface="Times New Roman" panose="02020603050405020304" pitchFamily="18" charset="0"/>
                          <a:ea typeface="Calibri" panose="020F0502020204030204" pitchFamily="34" charset="0"/>
                          <a:cs typeface="Times New Roman" panose="02020603050405020304" pitchFamily="18" charset="0"/>
                        </a:rPr>
                        <a:t>85.75</a:t>
                      </a:r>
                    </a:p>
                  </a:txBody>
                  <a:tcPr marL="55238" marR="55238" marT="0" marB="0"/>
                </a:tc>
                <a:extLst>
                  <a:ext uri="{0D108BD9-81ED-4DB2-BD59-A6C34878D82A}">
                    <a16:rowId xmlns:a16="http://schemas.microsoft.com/office/drawing/2014/main" val="222019270"/>
                  </a:ext>
                </a:extLst>
              </a:tr>
              <a:tr h="276232">
                <a:tc>
                  <a:txBody>
                    <a:bodyPr/>
                    <a:lstStyle/>
                    <a:p>
                      <a:pPr marL="0" marR="0">
                        <a:lnSpc>
                          <a:spcPct val="115000"/>
                        </a:lnSpc>
                        <a:spcBef>
                          <a:spcPts val="0"/>
                        </a:spcBef>
                        <a:spcAft>
                          <a:spcPts val="0"/>
                        </a:spcAft>
                      </a:pPr>
                      <a:r>
                        <a:rPr lang="en-US" sz="1100" dirty="0">
                          <a:latin typeface="Times New Roman" panose="02020603050405020304" pitchFamily="18" charset="0"/>
                          <a:cs typeface="Times New Roman" panose="02020603050405020304" pitchFamily="18" charset="0"/>
                        </a:rPr>
                        <a:t>Hou et al. [11]</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dirty="0">
                          <a:latin typeface="Times New Roman" panose="02020603050405020304" pitchFamily="18" charset="0"/>
                          <a:cs typeface="Times New Roman" panose="02020603050405020304" pitchFamily="18" charset="0"/>
                        </a:rPr>
                        <a:t>Res-TCN</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1100" b="0" i="0" u="none" strike="noStrike" kern="0" cap="none" spc="0" normalizeH="0" baseline="0" noProof="0" dirty="0">
                          <a:ln>
                            <a:noFill/>
                          </a:ln>
                          <a:solidFill>
                            <a:srgbClr val="000000"/>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DHG/SHREC</a:t>
                      </a:r>
                    </a:p>
                  </a:txBody>
                  <a:tcPr marL="55238" marR="55238" marT="0" marB="0"/>
                </a:tc>
                <a:tc>
                  <a:txBody>
                    <a:bodyPr/>
                    <a:lstStyle/>
                    <a:p>
                      <a:pPr marL="0" marR="0" lvl="0" indent="0" algn="just" defTabSz="914400" rtl="0" eaLnBrk="1" fontAlgn="auto" latinLnBrk="0" hangingPunct="1">
                        <a:lnSpc>
                          <a:spcPct val="107000"/>
                        </a:lnSpc>
                        <a:spcBef>
                          <a:spcPts val="0"/>
                        </a:spcBef>
                        <a:spcAft>
                          <a:spcPts val="0"/>
                        </a:spcAft>
                        <a:buClr>
                          <a:srgbClr val="000000"/>
                        </a:buClr>
                        <a:buSzTx/>
                        <a:buFont typeface="Arial"/>
                        <a:buNone/>
                        <a:tabLst/>
                        <a:defRPr/>
                      </a:pPr>
                      <a:r>
                        <a:rPr kumimoji="0" lang="en-US" sz="1100" b="0" i="0" u="none" strike="noStrike" kern="100" cap="none" spc="0" normalizeH="0" baseline="0" noProof="0">
                          <a:ln>
                            <a:noFill/>
                          </a:ln>
                          <a:solidFill>
                            <a:srgbClr val="000000"/>
                          </a:solidFill>
                          <a:effectLst/>
                          <a:uLnTx/>
                          <a:uFillTx/>
                          <a:latin typeface="Times New Roman" panose="02020603050405020304" pitchFamily="18" charset="0"/>
                          <a:cs typeface="Times New Roman" panose="02020603050405020304" pitchFamily="18" charset="0"/>
                          <a:sym typeface="Arial"/>
                        </a:rPr>
                        <a:t>2700 video</a:t>
                      </a:r>
                      <a:endParaRPr kumimoji="0" lang="en-US" sz="1100" b="0" i="0" u="none" strike="noStrike" kern="10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Times New Roman" panose="02020603050405020304" pitchFamily="18" charset="0"/>
                        <a:sym typeface="Arial"/>
                      </a:endParaRPr>
                    </a:p>
                  </a:txBody>
                  <a:tcPr marL="55238" marR="55238" marT="0" marB="0"/>
                </a:tc>
                <a:tc>
                  <a:txBody>
                    <a:bodyPr/>
                    <a:lstStyle/>
                    <a:p>
                      <a:pPr marL="0" marR="0" lvl="0" indent="0" algn="l" defTabSz="914400" rtl="0" eaLnBrk="1" fontAlgn="auto" latinLnBrk="0" hangingPunct="1">
                        <a:lnSpc>
                          <a:spcPct val="115000"/>
                        </a:lnSpc>
                        <a:spcBef>
                          <a:spcPts val="0"/>
                        </a:spcBef>
                        <a:spcAft>
                          <a:spcPts val="1000"/>
                        </a:spcAft>
                        <a:buClr>
                          <a:srgbClr val="000000"/>
                        </a:buClr>
                        <a:buSzTx/>
                        <a:buFont typeface="Arial"/>
                        <a:buNone/>
                        <a:tabLst/>
                        <a:defRPr/>
                      </a:pPr>
                      <a:r>
                        <a:rPr kumimoji="0" lang="en-US" sz="1100" b="0" i="0" u="none" strike="noStrike" kern="0" cap="none" spc="0" normalizeH="0" baseline="0" noProof="0" dirty="0">
                          <a:ln>
                            <a:noFill/>
                          </a:ln>
                          <a:solidFill>
                            <a:srgbClr val="000000"/>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86.90</a:t>
                      </a:r>
                    </a:p>
                  </a:txBody>
                  <a:tcPr marL="55238" marR="55238" marT="0" marB="0"/>
                </a:tc>
                <a:extLst>
                  <a:ext uri="{0D108BD9-81ED-4DB2-BD59-A6C34878D82A}">
                    <a16:rowId xmlns:a16="http://schemas.microsoft.com/office/drawing/2014/main" val="4185220308"/>
                  </a:ext>
                </a:extLst>
              </a:tr>
              <a:tr h="276232">
                <a:tc>
                  <a:txBody>
                    <a:bodyPr/>
                    <a:lstStyle/>
                    <a:p>
                      <a:pPr marL="0" marR="0">
                        <a:lnSpc>
                          <a:spcPct val="115000"/>
                        </a:lnSpc>
                        <a:spcBef>
                          <a:spcPts val="0"/>
                        </a:spcBef>
                        <a:spcAft>
                          <a:spcPts val="0"/>
                        </a:spcAft>
                      </a:pPr>
                      <a:r>
                        <a:rPr lang="en-US" sz="1100" dirty="0">
                          <a:latin typeface="Times New Roman" panose="02020603050405020304" pitchFamily="18" charset="0"/>
                          <a:cs typeface="Times New Roman" panose="02020603050405020304" pitchFamily="18" charset="0"/>
                        </a:rPr>
                        <a:t>Hou et al [11]</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lang="en-US" sz="1100">
                          <a:latin typeface="Times New Roman" panose="02020603050405020304" pitchFamily="18" charset="0"/>
                          <a:cs typeface="Times New Roman" panose="02020603050405020304" pitchFamily="18" charset="0"/>
                        </a:rPr>
                        <a:t>STA-Res-TCN</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1100" b="0" i="0" u="none" strike="noStrike" kern="0" cap="none" spc="0" normalizeH="0" baseline="0" noProof="0" dirty="0">
                          <a:ln>
                            <a:noFill/>
                          </a:ln>
                          <a:solidFill>
                            <a:srgbClr val="000000"/>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DHG/SHREC</a:t>
                      </a:r>
                    </a:p>
                  </a:txBody>
                  <a:tcPr marL="55238" marR="55238" marT="0" marB="0"/>
                </a:tc>
                <a:tc>
                  <a:txBody>
                    <a:bodyPr/>
                    <a:lstStyle/>
                    <a:p>
                      <a:pPr marL="0" marR="0" lvl="0" indent="0" algn="just" defTabSz="914400" rtl="0" eaLnBrk="1" fontAlgn="auto" latinLnBrk="0" hangingPunct="1">
                        <a:lnSpc>
                          <a:spcPct val="107000"/>
                        </a:lnSpc>
                        <a:spcBef>
                          <a:spcPts val="0"/>
                        </a:spcBef>
                        <a:spcAft>
                          <a:spcPts val="0"/>
                        </a:spcAft>
                        <a:buClr>
                          <a:srgbClr val="000000"/>
                        </a:buClr>
                        <a:buSzTx/>
                        <a:buFont typeface="Arial"/>
                        <a:buNone/>
                        <a:tabLst/>
                        <a:defRPr/>
                      </a:pPr>
                      <a:r>
                        <a:rPr kumimoji="0" lang="en-US" sz="1100" b="0" i="0" u="none" strike="noStrike" kern="100" cap="none" spc="0" normalizeH="0" baseline="0" noProof="0">
                          <a:ln>
                            <a:noFill/>
                          </a:ln>
                          <a:solidFill>
                            <a:srgbClr val="000000"/>
                          </a:solidFill>
                          <a:effectLst/>
                          <a:uLnTx/>
                          <a:uFillTx/>
                          <a:latin typeface="Times New Roman" panose="02020603050405020304" pitchFamily="18" charset="0"/>
                          <a:cs typeface="Times New Roman" panose="02020603050405020304" pitchFamily="18" charset="0"/>
                          <a:sym typeface="Arial"/>
                        </a:rPr>
                        <a:t>2700 video</a:t>
                      </a:r>
                      <a:endParaRPr kumimoji="0" lang="en-US" sz="1100" b="0" i="0" u="none" strike="noStrike" kern="10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Times New Roman" panose="02020603050405020304" pitchFamily="18" charset="0"/>
                        <a:sym typeface="Arial"/>
                      </a:endParaRPr>
                    </a:p>
                  </a:txBody>
                  <a:tcPr marL="55238" marR="55238" marT="0" marB="0"/>
                </a:tc>
                <a:tc>
                  <a:txBody>
                    <a:bodyPr/>
                    <a:lstStyle/>
                    <a:p>
                      <a:pPr marL="0" marR="0" lvl="0" indent="0" algn="l" defTabSz="914400" rtl="0" eaLnBrk="1" fontAlgn="auto" latinLnBrk="0" hangingPunct="1">
                        <a:lnSpc>
                          <a:spcPct val="115000"/>
                        </a:lnSpc>
                        <a:spcBef>
                          <a:spcPts val="0"/>
                        </a:spcBef>
                        <a:spcAft>
                          <a:spcPts val="1000"/>
                        </a:spcAft>
                        <a:buClr>
                          <a:srgbClr val="000000"/>
                        </a:buClr>
                        <a:buSzTx/>
                        <a:buFont typeface="Arial"/>
                        <a:buNone/>
                        <a:tabLst/>
                        <a:defRPr/>
                      </a:pPr>
                      <a:r>
                        <a:rPr kumimoji="0" lang="en-US" sz="1100" b="0" i="0" u="none" strike="noStrike" kern="0" cap="none" spc="0" normalizeH="0" baseline="0" noProof="0" dirty="0">
                          <a:ln>
                            <a:noFill/>
                          </a:ln>
                          <a:solidFill>
                            <a:srgbClr val="000000"/>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86.20</a:t>
                      </a:r>
                    </a:p>
                  </a:txBody>
                  <a:tcPr marL="55238" marR="55238" marT="0" marB="0"/>
                </a:tc>
                <a:extLst>
                  <a:ext uri="{0D108BD9-81ED-4DB2-BD59-A6C34878D82A}">
                    <a16:rowId xmlns:a16="http://schemas.microsoft.com/office/drawing/2014/main" val="1807076430"/>
                  </a:ext>
                </a:extLst>
              </a:tr>
              <a:tr h="276232">
                <a:tc>
                  <a:txBody>
                    <a:bodyPr/>
                    <a:lstStyle/>
                    <a:p>
                      <a:pPr marL="0" marR="0">
                        <a:lnSpc>
                          <a:spcPct val="115000"/>
                        </a:lnSpc>
                        <a:spcBef>
                          <a:spcPts val="0"/>
                        </a:spcBef>
                        <a:spcAft>
                          <a:spcPts val="0"/>
                        </a:spcAft>
                      </a:pPr>
                      <a:r>
                        <a:rPr lang="en-US" sz="1100" dirty="0" err="1">
                          <a:latin typeface="Times New Roman" panose="02020603050405020304" pitchFamily="18" charset="0"/>
                          <a:cs typeface="Times New Roman" panose="02020603050405020304" pitchFamily="18" charset="0"/>
                        </a:rPr>
                        <a:t>Bauliah</a:t>
                      </a:r>
                      <a:r>
                        <a:rPr lang="en-US" sz="1100" dirty="0">
                          <a:latin typeface="Times New Roman" panose="02020603050405020304" pitchFamily="18" charset="0"/>
                          <a:cs typeface="Times New Roman" panose="02020603050405020304" pitchFamily="18" charset="0"/>
                        </a:rPr>
                        <a:t> [12]</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dirty="0" err="1">
                          <a:latin typeface="Times New Roman" panose="02020603050405020304" pitchFamily="18" charset="0"/>
                          <a:cs typeface="Times New Roman" panose="02020603050405020304" pitchFamily="18" charset="0"/>
                        </a:rPr>
                        <a:t>Boulahia</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1100" b="0" i="0" u="none" strike="noStrike" kern="0" cap="none" spc="0" normalizeH="0" baseline="0" noProof="0" dirty="0">
                          <a:ln>
                            <a:noFill/>
                          </a:ln>
                          <a:solidFill>
                            <a:srgbClr val="000000"/>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DHG</a:t>
                      </a:r>
                    </a:p>
                  </a:txBody>
                  <a:tcPr marL="55238" marR="55238" marT="0" marB="0"/>
                </a:tc>
                <a:tc>
                  <a:txBody>
                    <a:bodyPr/>
                    <a:lstStyle/>
                    <a:p>
                      <a:pPr marL="0" marR="0" lvl="0" indent="0" algn="just" defTabSz="914400" rtl="0" eaLnBrk="1" fontAlgn="auto" latinLnBrk="0" hangingPunct="1">
                        <a:lnSpc>
                          <a:spcPct val="107000"/>
                        </a:lnSpc>
                        <a:spcBef>
                          <a:spcPts val="0"/>
                        </a:spcBef>
                        <a:spcAft>
                          <a:spcPts val="0"/>
                        </a:spcAft>
                        <a:buClr>
                          <a:srgbClr val="000000"/>
                        </a:buClr>
                        <a:buSzTx/>
                        <a:buFont typeface="Arial"/>
                        <a:buNone/>
                        <a:tabLst/>
                        <a:defRPr/>
                      </a:pPr>
                      <a:r>
                        <a:rPr kumimoji="0" lang="en-US" sz="1100" b="0" i="0" u="none" strike="noStrike" kern="100" cap="none" spc="0" normalizeH="0" baseline="0" noProof="0">
                          <a:ln>
                            <a:noFill/>
                          </a:ln>
                          <a:solidFill>
                            <a:srgbClr val="000000"/>
                          </a:solidFill>
                          <a:effectLst/>
                          <a:uLnTx/>
                          <a:uFillTx/>
                          <a:latin typeface="Times New Roman" panose="02020603050405020304" pitchFamily="18" charset="0"/>
                          <a:cs typeface="Times New Roman" panose="02020603050405020304" pitchFamily="18" charset="0"/>
                          <a:sym typeface="Arial"/>
                        </a:rPr>
                        <a:t>2700 video</a:t>
                      </a:r>
                      <a:endParaRPr kumimoji="0" lang="en-US" sz="1100" b="0" i="0" u="none" strike="noStrike" kern="10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Times New Roman" panose="02020603050405020304" pitchFamily="18" charset="0"/>
                        <a:sym typeface="Arial"/>
                      </a:endParaRPr>
                    </a:p>
                  </a:txBody>
                  <a:tcPr marL="55238" marR="55238" marT="0" marB="0"/>
                </a:tc>
                <a:tc>
                  <a:txBody>
                    <a:bodyPr/>
                    <a:lstStyle/>
                    <a:p>
                      <a:pPr marL="0" marR="0" lvl="0" indent="0" algn="l" defTabSz="914400" rtl="0" eaLnBrk="1" fontAlgn="auto" latinLnBrk="0" hangingPunct="1">
                        <a:lnSpc>
                          <a:spcPct val="115000"/>
                        </a:lnSpc>
                        <a:spcBef>
                          <a:spcPts val="0"/>
                        </a:spcBef>
                        <a:spcAft>
                          <a:spcPts val="1000"/>
                        </a:spcAft>
                        <a:buClr>
                          <a:srgbClr val="000000"/>
                        </a:buClr>
                        <a:buSzTx/>
                        <a:buFont typeface="Arial"/>
                        <a:buNone/>
                        <a:tabLst/>
                        <a:defRPr/>
                      </a:pPr>
                      <a:r>
                        <a:rPr kumimoji="0" lang="en-US" sz="1100" b="0" i="0" u="none" strike="noStrike" kern="0" cap="none" spc="0" normalizeH="0" baseline="0" noProof="0" dirty="0">
                          <a:ln>
                            <a:noFill/>
                          </a:ln>
                          <a:solidFill>
                            <a:srgbClr val="000000"/>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90.48</a:t>
                      </a:r>
                    </a:p>
                  </a:txBody>
                  <a:tcPr marL="55238" marR="55238" marT="0" marB="0"/>
                </a:tc>
                <a:extLst>
                  <a:ext uri="{0D108BD9-81ED-4DB2-BD59-A6C34878D82A}">
                    <a16:rowId xmlns:a16="http://schemas.microsoft.com/office/drawing/2014/main" val="1448765916"/>
                  </a:ext>
                </a:extLst>
              </a:tr>
              <a:tr h="276232">
                <a:tc>
                  <a:txBody>
                    <a:bodyPr/>
                    <a:lstStyle/>
                    <a:p>
                      <a:pPr marL="0" marR="0">
                        <a:lnSpc>
                          <a:spcPct val="115000"/>
                        </a:lnSpc>
                        <a:spcBef>
                          <a:spcPts val="0"/>
                        </a:spcBef>
                        <a:spcAft>
                          <a:spcPts val="0"/>
                        </a:spcAft>
                      </a:pPr>
                      <a:r>
                        <a:rPr lang="en-US" sz="1100" dirty="0">
                          <a:effectLst/>
                          <a:latin typeface="Times New Roman" panose="02020603050405020304" pitchFamily="18" charset="0"/>
                          <a:ea typeface="Calibri" panose="020F0502020204030204" pitchFamily="34" charset="0"/>
                          <a:cs typeface="Times New Roman" panose="02020603050405020304" pitchFamily="18" charset="0"/>
                        </a:rPr>
                        <a:t>Yan [13]</a:t>
                      </a:r>
                    </a:p>
                  </a:txBody>
                  <a:tcPr marL="55238" marR="55238" marT="0" marB="0"/>
                </a:tc>
                <a:tc>
                  <a:txBody>
                    <a:bodyPr/>
                    <a:lstStyle/>
                    <a:p>
                      <a:pPr marL="0" marR="0">
                        <a:lnSpc>
                          <a:spcPct val="115000"/>
                        </a:lnSpc>
                        <a:spcBef>
                          <a:spcPts val="0"/>
                        </a:spcBef>
                        <a:spcAft>
                          <a:spcPts val="0"/>
                        </a:spcAft>
                      </a:pPr>
                      <a:r>
                        <a:rPr lang="en-US" sz="1100" dirty="0">
                          <a:latin typeface="Times New Roman" panose="02020603050405020304" pitchFamily="18" charset="0"/>
                          <a:cs typeface="Times New Roman" panose="02020603050405020304" pitchFamily="18" charset="0"/>
                        </a:rPr>
                        <a:t>STA-GCN</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1100" b="0" i="0" u="none" strike="noStrike" kern="0" cap="none" spc="0" normalizeH="0" baseline="0" noProof="0" dirty="0">
                          <a:ln>
                            <a:noFill/>
                          </a:ln>
                          <a:solidFill>
                            <a:srgbClr val="000000"/>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DHG/SHREC</a:t>
                      </a:r>
                    </a:p>
                  </a:txBody>
                  <a:tcPr marL="55238" marR="55238" marT="0" marB="0"/>
                </a:tc>
                <a:tc>
                  <a:txBody>
                    <a:bodyPr/>
                    <a:lstStyle/>
                    <a:p>
                      <a:pPr marL="0" marR="0" lvl="0" indent="0" algn="just" defTabSz="914400" rtl="0" eaLnBrk="1" fontAlgn="auto" latinLnBrk="0" hangingPunct="1">
                        <a:lnSpc>
                          <a:spcPct val="107000"/>
                        </a:lnSpc>
                        <a:spcBef>
                          <a:spcPts val="0"/>
                        </a:spcBef>
                        <a:spcAft>
                          <a:spcPts val="0"/>
                        </a:spcAft>
                        <a:buClr>
                          <a:srgbClr val="000000"/>
                        </a:buClr>
                        <a:buSzTx/>
                        <a:buFont typeface="Arial"/>
                        <a:buNone/>
                        <a:tabLst/>
                        <a:defRPr/>
                      </a:pPr>
                      <a:r>
                        <a:rPr kumimoji="0" lang="en-US" sz="1100" b="0" i="0" u="none" strike="noStrike" kern="100" cap="none" spc="0" normalizeH="0" baseline="0" noProof="0">
                          <a:ln>
                            <a:noFill/>
                          </a:ln>
                          <a:solidFill>
                            <a:srgbClr val="000000"/>
                          </a:solidFill>
                          <a:effectLst/>
                          <a:uLnTx/>
                          <a:uFillTx/>
                          <a:latin typeface="Times New Roman" panose="02020603050405020304" pitchFamily="18" charset="0"/>
                          <a:cs typeface="Times New Roman" panose="02020603050405020304" pitchFamily="18" charset="0"/>
                          <a:sym typeface="Arial"/>
                        </a:rPr>
                        <a:t>2700 video</a:t>
                      </a:r>
                      <a:endParaRPr kumimoji="0" lang="en-US" sz="1100" b="0" i="0" u="none" strike="noStrike" kern="10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Times New Roman" panose="02020603050405020304" pitchFamily="18" charset="0"/>
                        <a:sym typeface="Arial"/>
                      </a:endParaRPr>
                    </a:p>
                  </a:txBody>
                  <a:tcPr marL="55238" marR="55238" marT="0" marB="0"/>
                </a:tc>
                <a:tc>
                  <a:txBody>
                    <a:bodyPr/>
                    <a:lstStyle/>
                    <a:p>
                      <a:pPr marL="0" marR="0" lvl="0" indent="0" algn="l" defTabSz="914400" rtl="0" eaLnBrk="1" fontAlgn="auto" latinLnBrk="0" hangingPunct="1">
                        <a:lnSpc>
                          <a:spcPct val="115000"/>
                        </a:lnSpc>
                        <a:spcBef>
                          <a:spcPts val="0"/>
                        </a:spcBef>
                        <a:spcAft>
                          <a:spcPts val="1000"/>
                        </a:spcAft>
                        <a:buClr>
                          <a:srgbClr val="000000"/>
                        </a:buClr>
                        <a:buSzTx/>
                        <a:buFont typeface="Arial"/>
                        <a:buNone/>
                        <a:tabLst/>
                        <a:defRPr/>
                      </a:pPr>
                      <a:r>
                        <a:rPr kumimoji="0" lang="en-US" sz="1100" b="0" i="0" u="none" strike="noStrike" kern="0" cap="none" spc="0" normalizeH="0" baseline="0" noProof="0" dirty="0">
                          <a:ln>
                            <a:noFill/>
                          </a:ln>
                          <a:solidFill>
                            <a:srgbClr val="000000"/>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91.20</a:t>
                      </a:r>
                    </a:p>
                  </a:txBody>
                  <a:tcPr marL="55238" marR="55238" marT="0" marB="0"/>
                </a:tc>
                <a:extLst>
                  <a:ext uri="{0D108BD9-81ED-4DB2-BD59-A6C34878D82A}">
                    <a16:rowId xmlns:a16="http://schemas.microsoft.com/office/drawing/2014/main" val="3987416808"/>
                  </a:ext>
                </a:extLst>
              </a:tr>
              <a:tr h="276232">
                <a:tc>
                  <a:txBody>
                    <a:bodyPr/>
                    <a:lstStyle/>
                    <a:p>
                      <a:pPr marL="0" marR="0">
                        <a:lnSpc>
                          <a:spcPct val="115000"/>
                        </a:lnSpc>
                        <a:spcBef>
                          <a:spcPts val="0"/>
                        </a:spcBef>
                        <a:spcAft>
                          <a:spcPts val="0"/>
                        </a:spcAft>
                      </a:pPr>
                      <a:r>
                        <a:rPr lang="en-US" sz="1100" dirty="0">
                          <a:latin typeface="Times New Roman" panose="02020603050405020304" pitchFamily="18" charset="0"/>
                          <a:cs typeface="Times New Roman" panose="02020603050405020304" pitchFamily="18" charset="0"/>
                        </a:rPr>
                        <a:t>Chen [4]</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dirty="0">
                          <a:effectLst/>
                          <a:latin typeface="Times New Roman" panose="02020603050405020304" pitchFamily="18" charset="0"/>
                          <a:ea typeface="Calibri" panose="020F0502020204030204" pitchFamily="34" charset="0"/>
                          <a:cs typeface="Times New Roman" panose="02020603050405020304" pitchFamily="18" charset="0"/>
                        </a:rPr>
                        <a:t>DG-STA</a:t>
                      </a:r>
                    </a:p>
                  </a:txBody>
                  <a:tcPr marL="55238" marR="55238" marT="0" marB="0"/>
                </a:tc>
                <a:tc>
                  <a:txBody>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kumimoji="0" lang="en-US" sz="1100" b="0" i="0" u="none" strike="noStrike" kern="0" cap="none" spc="0" normalizeH="0" baseline="0" noProof="0" dirty="0">
                          <a:ln>
                            <a:noFill/>
                          </a:ln>
                          <a:solidFill>
                            <a:srgbClr val="000000"/>
                          </a:solidFill>
                          <a:effectLst/>
                          <a:uLnTx/>
                          <a:uFillTx/>
                          <a:latin typeface="Times New Roman" panose="02020603050405020304" pitchFamily="18" charset="0"/>
                          <a:ea typeface="Calibri" panose="020F0502020204030204" pitchFamily="34" charset="0"/>
                          <a:cs typeface="Times New Roman" panose="02020603050405020304" pitchFamily="18" charset="0"/>
                          <a:sym typeface="Arial"/>
                        </a:rPr>
                        <a:t>DHG/SHREC</a:t>
                      </a:r>
                    </a:p>
                  </a:txBody>
                  <a:tcPr marL="55238" marR="55238" marT="0" marB="0"/>
                </a:tc>
                <a:tc>
                  <a:txBody>
                    <a:bodyPr/>
                    <a:lstStyle/>
                    <a:p>
                      <a:pPr marL="0" marR="0" lvl="0" indent="0" algn="just" defTabSz="914400" rtl="0" eaLnBrk="1" fontAlgn="auto" latinLnBrk="0" hangingPunct="1">
                        <a:lnSpc>
                          <a:spcPct val="107000"/>
                        </a:lnSpc>
                        <a:spcBef>
                          <a:spcPts val="0"/>
                        </a:spcBef>
                        <a:spcAft>
                          <a:spcPts val="0"/>
                        </a:spcAft>
                        <a:buClr>
                          <a:srgbClr val="000000"/>
                        </a:buClr>
                        <a:buSzTx/>
                        <a:buFont typeface="Arial"/>
                        <a:buNone/>
                        <a:tabLst/>
                        <a:defRPr/>
                      </a:pPr>
                      <a:r>
                        <a:rPr kumimoji="0" lang="en-US" sz="1100" b="0" i="0" u="none" strike="noStrike" kern="100" cap="none" spc="0" normalizeH="0" baseline="0" noProof="0" dirty="0">
                          <a:ln>
                            <a:noFill/>
                          </a:ln>
                          <a:solidFill>
                            <a:srgbClr val="000000"/>
                          </a:solidFill>
                          <a:effectLst/>
                          <a:uLnTx/>
                          <a:uFillTx/>
                          <a:latin typeface="Times New Roman" panose="02020603050405020304" pitchFamily="18" charset="0"/>
                          <a:cs typeface="Times New Roman" panose="02020603050405020304" pitchFamily="18" charset="0"/>
                          <a:sym typeface="Arial"/>
                        </a:rPr>
                        <a:t>2700 video</a:t>
                      </a:r>
                      <a:endParaRPr kumimoji="0" lang="en-US" sz="1100" b="0" i="0" u="none" strike="noStrike" kern="100" cap="none" spc="0" normalizeH="0" baseline="0" noProof="0" dirty="0">
                        <a:ln>
                          <a:noFill/>
                        </a:ln>
                        <a:solidFill>
                          <a:srgbClr val="000000"/>
                        </a:solidFill>
                        <a:effectLst/>
                        <a:uLnTx/>
                        <a:uFillTx/>
                        <a:latin typeface="Times New Roman" panose="02020603050405020304" pitchFamily="18" charset="0"/>
                        <a:ea typeface="SimSun" panose="02010600030101010101" pitchFamily="2" charset="-122"/>
                        <a:cs typeface="Times New Roman" panose="02020603050405020304" pitchFamily="18" charset="0"/>
                        <a:sym typeface="Arial"/>
                      </a:endParaRPr>
                    </a:p>
                  </a:txBody>
                  <a:tcPr marL="55238" marR="55238" marT="0" marB="0"/>
                </a:tc>
                <a:tc>
                  <a:txBody>
                    <a:bodyPr/>
                    <a:lstStyle/>
                    <a:p>
                      <a:pPr marL="0" marR="0" lvl="0" indent="0" algn="l" defTabSz="914400" rtl="0" eaLnBrk="1" fontAlgn="auto" latinLnBrk="0" hangingPunct="1">
                        <a:lnSpc>
                          <a:spcPct val="115000"/>
                        </a:lnSpc>
                        <a:spcBef>
                          <a:spcPts val="0"/>
                        </a:spcBef>
                        <a:spcAft>
                          <a:spcPts val="1000"/>
                        </a:spcAft>
                        <a:buClr>
                          <a:srgbClr val="000000"/>
                        </a:buClr>
                        <a:buSzTx/>
                        <a:buFont typeface="Arial"/>
                        <a:buNone/>
                        <a:tabLst/>
                        <a:defRPr/>
                      </a:pPr>
                      <a:r>
                        <a:rPr lang="en-US" sz="1100" dirty="0">
                          <a:effectLst/>
                          <a:latin typeface="Times New Roman" panose="02020603050405020304" pitchFamily="18" charset="0"/>
                          <a:ea typeface="Calibri" panose="020F0502020204030204" pitchFamily="34" charset="0"/>
                          <a:cs typeface="Times New Roman" panose="02020603050405020304" pitchFamily="18" charset="0"/>
                        </a:rPr>
                        <a:t>91.00</a:t>
                      </a:r>
                    </a:p>
                  </a:txBody>
                  <a:tcPr marL="55238" marR="55238" marT="0" marB="0"/>
                </a:tc>
                <a:extLst>
                  <a:ext uri="{0D108BD9-81ED-4DB2-BD59-A6C34878D82A}">
                    <a16:rowId xmlns:a16="http://schemas.microsoft.com/office/drawing/2014/main" val="2290060458"/>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697CC9-B031-40D6-94DD-DA88AC733ADA}"/>
              </a:ext>
            </a:extLst>
          </p:cNvPr>
          <p:cNvSpPr>
            <a:spLocks noGrp="1"/>
          </p:cNvSpPr>
          <p:nvPr>
            <p:ph type="title"/>
          </p:nvPr>
        </p:nvSpPr>
        <p:spPr/>
        <p:txBody>
          <a:bodyPr/>
          <a:lstStyle/>
          <a:p>
            <a:r>
              <a:rPr lang="en-US" dirty="0"/>
              <a:t>Reference</a:t>
            </a:r>
          </a:p>
        </p:txBody>
      </p:sp>
      <p:sp>
        <p:nvSpPr>
          <p:cNvPr id="4" name="Rectangle 3">
            <a:extLst>
              <a:ext uri="{FF2B5EF4-FFF2-40B4-BE49-F238E27FC236}">
                <a16:creationId xmlns:a16="http://schemas.microsoft.com/office/drawing/2014/main" id="{1FC3C548-9B02-4D81-85B1-1B70BD708163}"/>
              </a:ext>
            </a:extLst>
          </p:cNvPr>
          <p:cNvSpPr/>
          <p:nvPr/>
        </p:nvSpPr>
        <p:spPr>
          <a:xfrm>
            <a:off x="74023" y="1356867"/>
            <a:ext cx="9235440" cy="5047536"/>
          </a:xfrm>
          <a:prstGeom prst="rect">
            <a:avLst/>
          </a:prstGeom>
        </p:spPr>
        <p:txBody>
          <a:bodyPr wrap="square">
            <a:spAutoFit/>
          </a:bodyPr>
          <a:lstStyle/>
          <a:p>
            <a:pPr marL="342900" indent="-342900">
              <a:buAutoNum type="arabicPeriod"/>
            </a:pPr>
            <a:r>
              <a:rPr lang="en-US" sz="1050" dirty="0" err="1"/>
              <a:t>Eshed</a:t>
            </a:r>
            <a:r>
              <a:rPr lang="en-US" sz="1050" dirty="0"/>
              <a:t> </a:t>
            </a:r>
            <a:r>
              <a:rPr lang="en-US" sz="1050" dirty="0" err="1"/>
              <a:t>Ohn</a:t>
            </a:r>
            <a:r>
              <a:rPr lang="en-US" sz="1050" dirty="0"/>
              <a:t>-Bar and Mohan Trivedi. Joint angles similarities and hog2 for action recognition. In Proceedings of the IEEE conference on computer vision and pattern recognition workshops, pages 465–470, 2013. </a:t>
            </a:r>
          </a:p>
          <a:p>
            <a:pPr marL="342900" indent="-342900">
              <a:buAutoNum type="arabicPeriod"/>
            </a:pPr>
            <a:r>
              <a:rPr lang="en-US" sz="1050" dirty="0"/>
              <a:t>Mohamed E Hussein, Marwan </a:t>
            </a:r>
            <a:r>
              <a:rPr lang="en-US" sz="1050" dirty="0" err="1"/>
              <a:t>Torki</a:t>
            </a:r>
            <a:r>
              <a:rPr lang="en-US" sz="1050" dirty="0"/>
              <a:t>, Mohammad A </a:t>
            </a:r>
            <a:r>
              <a:rPr lang="en-US" sz="1050" dirty="0" err="1"/>
              <a:t>Gowayyed</a:t>
            </a:r>
            <a:r>
              <a:rPr lang="en-US" sz="1050" dirty="0"/>
              <a:t>, and </a:t>
            </a:r>
            <a:r>
              <a:rPr lang="en-US" sz="1050" dirty="0" err="1"/>
              <a:t>Motaz</a:t>
            </a:r>
            <a:r>
              <a:rPr lang="en-US" sz="1050" dirty="0"/>
              <a:t> El-</a:t>
            </a:r>
            <a:r>
              <a:rPr lang="en-US" sz="1050" dirty="0" err="1"/>
              <a:t>Saban</a:t>
            </a:r>
            <a:r>
              <a:rPr lang="en-US" sz="1050" dirty="0"/>
              <a:t>. Human action recognition using a temporal hierarchy of covariance descriptors on 3d joint locations. In Twenty-third international joint conference on artificial intelligence, 2013.</a:t>
            </a:r>
          </a:p>
          <a:p>
            <a:pPr marL="342900" indent="-342900">
              <a:buAutoNum type="arabicPeriod"/>
            </a:pPr>
            <a:r>
              <a:rPr lang="en-US" sz="1050" dirty="0" err="1"/>
              <a:t>Chunyong</a:t>
            </a:r>
            <a:r>
              <a:rPr lang="en-US" sz="1050" dirty="0"/>
              <a:t> Ma, </a:t>
            </a:r>
            <a:r>
              <a:rPr lang="en-US" sz="1050" dirty="0" err="1"/>
              <a:t>Shengsheng</a:t>
            </a:r>
            <a:r>
              <a:rPr lang="en-US" sz="1050" dirty="0"/>
              <a:t> Zhang, Anni Wang, </a:t>
            </a:r>
            <a:r>
              <a:rPr lang="en-US" sz="1050" dirty="0" err="1"/>
              <a:t>Yongyang</a:t>
            </a:r>
            <a:r>
              <a:rPr lang="en-US" sz="1050" dirty="0"/>
              <a:t> Qi, and Ge Chen. Skeleton-based dynamic hand gesture recognition using an enhanced network with one-shot learning. Applied Sciences, 10(11):3680, 2020.</a:t>
            </a:r>
          </a:p>
          <a:p>
            <a:pPr marL="342900" indent="-342900">
              <a:buAutoNum type="arabicPeriod"/>
            </a:pPr>
            <a:r>
              <a:rPr lang="en-US" sz="1050" dirty="0"/>
              <a:t>Quentin De </a:t>
            </a:r>
            <a:r>
              <a:rPr lang="en-US" sz="1050" dirty="0" err="1"/>
              <a:t>Smedt</a:t>
            </a:r>
            <a:r>
              <a:rPr lang="en-US" sz="1050" dirty="0"/>
              <a:t>, Hazem </a:t>
            </a:r>
            <a:r>
              <a:rPr lang="en-US" sz="1050" dirty="0" err="1"/>
              <a:t>Wannous</a:t>
            </a:r>
            <a:r>
              <a:rPr lang="en-US" sz="1050" dirty="0"/>
              <a:t>, and Jean-Philippe </a:t>
            </a:r>
            <a:r>
              <a:rPr lang="en-US" sz="1050" dirty="0" err="1"/>
              <a:t>Vandeborre</a:t>
            </a:r>
            <a:r>
              <a:rPr lang="en-US" sz="1050" dirty="0"/>
              <a:t>. 3d hand gesture recognition by </a:t>
            </a:r>
            <a:r>
              <a:rPr lang="en-US" sz="1050" dirty="0" err="1"/>
              <a:t>analysing</a:t>
            </a:r>
            <a:r>
              <a:rPr lang="en-US" sz="1050" dirty="0"/>
              <a:t> set-of-joints trajectories. In </a:t>
            </a:r>
            <a:r>
              <a:rPr lang="en-US" sz="1050" dirty="0" err="1"/>
              <a:t>International</a:t>
            </a:r>
            <a:r>
              <a:rPr lang="en-US" sz="1050" dirty="0"/>
              <a:t> Workshop on Understanding Human Activities through 3D Sensors, pages 86–97. Springer, 2016.</a:t>
            </a:r>
          </a:p>
          <a:p>
            <a:pPr marL="342900" indent="-342900">
              <a:buAutoNum type="arabicPeriod"/>
            </a:pPr>
            <a:r>
              <a:rPr lang="en-US" sz="1050" dirty="0"/>
              <a:t>Quentin De </a:t>
            </a:r>
            <a:r>
              <a:rPr lang="en-US" sz="1050" dirty="0" err="1"/>
              <a:t>Smedt</a:t>
            </a:r>
            <a:r>
              <a:rPr lang="en-US" sz="1050" dirty="0"/>
              <a:t>, Hazem </a:t>
            </a:r>
            <a:r>
              <a:rPr lang="en-US" sz="1050" dirty="0" err="1"/>
              <a:t>Wannous</a:t>
            </a:r>
            <a:r>
              <a:rPr lang="en-US" sz="1050" dirty="0"/>
              <a:t>, and Jean-Philippe </a:t>
            </a:r>
            <a:r>
              <a:rPr lang="en-US" sz="1050" dirty="0" err="1"/>
              <a:t>Vandeborre</a:t>
            </a:r>
            <a:r>
              <a:rPr lang="en-US" sz="1050" dirty="0"/>
              <a:t>. Skeleton-based dynamic hand gesture recognition. In Proceedings of the IEEE Conference on Computer Vision and Pattern Recognition </a:t>
            </a:r>
            <a:r>
              <a:rPr lang="en-US" sz="1050" dirty="0" err="1"/>
              <a:t>Workshops</a:t>
            </a:r>
            <a:r>
              <a:rPr lang="en-US" sz="1050" dirty="0"/>
              <a:t>, pages 1–9, 2016.</a:t>
            </a:r>
          </a:p>
          <a:p>
            <a:pPr marL="342900" indent="-342900">
              <a:buAutoNum type="arabicPeriod"/>
            </a:pPr>
            <a:r>
              <a:rPr lang="en-US" sz="1050" dirty="0"/>
              <a:t>Quentin De </a:t>
            </a:r>
            <a:r>
              <a:rPr lang="en-US" sz="1050" dirty="0" err="1"/>
              <a:t>Smedt</a:t>
            </a:r>
            <a:r>
              <a:rPr lang="en-US" sz="1050" dirty="0"/>
              <a:t>, Hazem </a:t>
            </a:r>
            <a:r>
              <a:rPr lang="en-US" sz="1050" dirty="0" err="1"/>
              <a:t>Wannous</a:t>
            </a:r>
            <a:r>
              <a:rPr lang="en-US" sz="1050" dirty="0"/>
              <a:t>, and Jean-Philippe </a:t>
            </a:r>
            <a:r>
              <a:rPr lang="en-US" sz="1050" dirty="0" err="1"/>
              <a:t>Vandeborre</a:t>
            </a:r>
            <a:r>
              <a:rPr lang="en-US" sz="1050" dirty="0"/>
              <a:t>. Skeleton-based dynamic hand gesture recognition. In Proceedings of the IEEE Conference on Computer Vision and Pattern Recognition </a:t>
            </a:r>
            <a:r>
              <a:rPr lang="en-US" sz="1050" dirty="0" err="1"/>
              <a:t>Workshops</a:t>
            </a:r>
            <a:r>
              <a:rPr lang="en-US" sz="1050" dirty="0"/>
              <a:t>, pages 1–9, 2016.</a:t>
            </a:r>
          </a:p>
          <a:p>
            <a:pPr marL="342900" indent="-342900">
              <a:buAutoNum type="arabicPeriod"/>
            </a:pPr>
            <a:r>
              <a:rPr lang="en-US" sz="1050" dirty="0"/>
              <a:t>Quentin De </a:t>
            </a:r>
            <a:r>
              <a:rPr lang="en-US" sz="1050" dirty="0" err="1"/>
              <a:t>Smedt</a:t>
            </a:r>
            <a:r>
              <a:rPr lang="en-US" sz="1050" dirty="0"/>
              <a:t>, Hazem </a:t>
            </a:r>
            <a:r>
              <a:rPr lang="en-US" sz="1050" dirty="0" err="1"/>
              <a:t>Wannous</a:t>
            </a:r>
            <a:r>
              <a:rPr lang="en-US" sz="1050" dirty="0"/>
              <a:t>, and Jean-Philippe </a:t>
            </a:r>
            <a:r>
              <a:rPr lang="en-US" sz="1050" dirty="0" err="1"/>
              <a:t>Vandeborre</a:t>
            </a:r>
            <a:r>
              <a:rPr lang="en-US" sz="1050" dirty="0"/>
              <a:t>. Skeleton-based dynamic hand gesture recognition. In Proceedings of the IEEE Conference on Computer Vision and Pattern Recognition </a:t>
            </a:r>
            <a:r>
              <a:rPr lang="en-US" sz="1050" dirty="0" err="1"/>
              <a:t>Workshops</a:t>
            </a:r>
            <a:r>
              <a:rPr lang="en-US" sz="1050" dirty="0"/>
              <a:t>, pages 1–9, 2016.</a:t>
            </a:r>
          </a:p>
          <a:p>
            <a:pPr marL="342900" indent="-342900">
              <a:buAutoNum type="arabicPeriod"/>
            </a:pPr>
            <a:r>
              <a:rPr lang="en-US" sz="1050" dirty="0" err="1"/>
              <a:t>Chunyong</a:t>
            </a:r>
            <a:r>
              <a:rPr lang="en-US" sz="1050" dirty="0"/>
              <a:t> Ma, Anni Wang, Ge Chen, and Chi Xu. Hand joints-based gesture recognition for noisy dataset using nested interval unscented </a:t>
            </a:r>
            <a:r>
              <a:rPr lang="en-US" sz="1050" dirty="0" err="1"/>
              <a:t>kalman</a:t>
            </a:r>
            <a:r>
              <a:rPr lang="en-US" sz="1050" dirty="0"/>
              <a:t> filter with </a:t>
            </a:r>
            <a:r>
              <a:rPr lang="en-US" sz="1050" dirty="0" err="1"/>
              <a:t>lstm</a:t>
            </a:r>
            <a:r>
              <a:rPr lang="en-US" sz="1050" dirty="0"/>
              <a:t> network. The visual computer, 34(6):1053–1063, 2018.</a:t>
            </a:r>
          </a:p>
          <a:p>
            <a:pPr marL="342900" indent="-342900">
              <a:buAutoNum type="arabicPeriod"/>
            </a:pPr>
            <a:r>
              <a:rPr lang="en-US" sz="1050" dirty="0"/>
              <a:t>Juan C Nunez, Raul </a:t>
            </a:r>
            <a:r>
              <a:rPr lang="en-US" sz="1050" dirty="0" err="1"/>
              <a:t>Cabido</a:t>
            </a:r>
            <a:r>
              <a:rPr lang="en-US" sz="1050" dirty="0"/>
              <a:t>, Juan J </a:t>
            </a:r>
            <a:r>
              <a:rPr lang="en-US" sz="1050" dirty="0" err="1"/>
              <a:t>Pantrigo</a:t>
            </a:r>
            <a:r>
              <a:rPr lang="en-US" sz="1050" dirty="0"/>
              <a:t>, Antonio S Montemayor, and Jose F Velez. Convolutional neural networks and long short-term memory for skeleton-based human activity and hand gesture recognition. Pattern Recognition, 76:80–94, 2018.</a:t>
            </a:r>
          </a:p>
          <a:p>
            <a:pPr marL="342900" indent="-342900">
              <a:buAutoNum type="arabicPeriod"/>
            </a:pPr>
            <a:r>
              <a:rPr lang="en-US" sz="1050" dirty="0" err="1"/>
              <a:t>Xinghao</a:t>
            </a:r>
            <a:r>
              <a:rPr lang="en-US" sz="1050" dirty="0"/>
              <a:t> Chen, </a:t>
            </a:r>
            <a:r>
              <a:rPr lang="en-US" sz="1050" dirty="0" err="1"/>
              <a:t>Guijin</a:t>
            </a:r>
            <a:r>
              <a:rPr lang="en-US" sz="1050" dirty="0"/>
              <a:t> Wang, </a:t>
            </a:r>
            <a:r>
              <a:rPr lang="en-US" sz="1050" dirty="0" err="1"/>
              <a:t>Hengkai</a:t>
            </a:r>
            <a:r>
              <a:rPr lang="en-US" sz="1050" dirty="0"/>
              <a:t> Guo, </a:t>
            </a:r>
            <a:r>
              <a:rPr lang="en-US" sz="1050" dirty="0" err="1"/>
              <a:t>Cairong</a:t>
            </a:r>
            <a:r>
              <a:rPr lang="en-US" sz="1050" dirty="0"/>
              <a:t> Zhang, Hang Wang, and Li Zhang. </a:t>
            </a:r>
            <a:r>
              <a:rPr lang="en-US" sz="1050" dirty="0" err="1"/>
              <a:t>Mfa</a:t>
            </a:r>
            <a:r>
              <a:rPr lang="en-US" sz="1050" dirty="0"/>
              <a:t>-net: Motion feature augmented network for dynamic hand gesture recognition from skeletal data. Sensors, 19(2):239, 2019.</a:t>
            </a:r>
          </a:p>
          <a:p>
            <a:pPr marL="342900" indent="-342900">
              <a:buAutoNum type="arabicPeriod"/>
            </a:pPr>
            <a:r>
              <a:rPr lang="en-US" sz="1050" dirty="0" err="1"/>
              <a:t>Jingxuan</a:t>
            </a:r>
            <a:r>
              <a:rPr lang="en-US" sz="1050" dirty="0"/>
              <a:t> Hou, </a:t>
            </a:r>
            <a:r>
              <a:rPr lang="en-US" sz="1050" dirty="0" err="1"/>
              <a:t>Guijin</a:t>
            </a:r>
            <a:r>
              <a:rPr lang="en-US" sz="1050" dirty="0"/>
              <a:t> Wang, </a:t>
            </a:r>
            <a:r>
              <a:rPr lang="en-US" sz="1050" dirty="0" err="1"/>
              <a:t>Xinghao</a:t>
            </a:r>
            <a:r>
              <a:rPr lang="en-US" sz="1050" dirty="0"/>
              <a:t> Chen, Jing-Hao </a:t>
            </a:r>
            <a:r>
              <a:rPr lang="en-US" sz="1050" dirty="0" err="1"/>
              <a:t>Xue</a:t>
            </a:r>
            <a:r>
              <a:rPr lang="en-US" sz="1050" dirty="0"/>
              <a:t>, Rui Zhu, and Huazhong Yang. Spatial-temporal attention res-</a:t>
            </a:r>
            <a:r>
              <a:rPr lang="en-US" sz="1050" dirty="0" err="1"/>
              <a:t>tcn</a:t>
            </a:r>
            <a:r>
              <a:rPr lang="en-US" sz="1050" dirty="0"/>
              <a:t> for </a:t>
            </a:r>
            <a:r>
              <a:rPr lang="en-US" sz="1050" dirty="0" err="1"/>
              <a:t>skeletonbased</a:t>
            </a:r>
            <a:r>
              <a:rPr lang="en-US" sz="1050" dirty="0"/>
              <a:t> dynamic hand gesture recognition. In Proceedings of the European conference on computer vision (ECCV) workshops, pages 0–0, 2018. </a:t>
            </a:r>
          </a:p>
          <a:p>
            <a:pPr marL="342900" indent="-342900">
              <a:buAutoNum type="arabicPeriod"/>
            </a:pPr>
            <a:r>
              <a:rPr lang="en-US" sz="1050" dirty="0"/>
              <a:t>Said </a:t>
            </a:r>
            <a:r>
              <a:rPr lang="en-US" sz="1050" dirty="0" err="1"/>
              <a:t>Yacine</a:t>
            </a:r>
            <a:r>
              <a:rPr lang="en-US" sz="1050" dirty="0"/>
              <a:t> </a:t>
            </a:r>
            <a:r>
              <a:rPr lang="en-US" sz="1050" dirty="0" err="1"/>
              <a:t>Boulahia</a:t>
            </a:r>
            <a:r>
              <a:rPr lang="en-US" sz="1050" dirty="0"/>
              <a:t>, Eric Anquetil, Franck </a:t>
            </a:r>
            <a:r>
              <a:rPr lang="en-US" sz="1050" dirty="0" err="1"/>
              <a:t>Multon</a:t>
            </a:r>
            <a:r>
              <a:rPr lang="en-US" sz="1050" dirty="0"/>
              <a:t>, and Richard </a:t>
            </a:r>
            <a:r>
              <a:rPr lang="en-US" sz="1050" dirty="0" err="1"/>
              <a:t>Kulpa</a:t>
            </a:r>
            <a:r>
              <a:rPr lang="en-US" sz="1050" dirty="0"/>
              <a:t>. Dynamic hand gesture recognition based on 3d pattern assembled </a:t>
            </a:r>
            <a:r>
              <a:rPr lang="en-US" sz="1050" dirty="0" err="1"/>
              <a:t>trajectories</a:t>
            </a:r>
            <a:r>
              <a:rPr lang="en-US" sz="1050" dirty="0"/>
              <a:t>. In 2017 seventh international conference on image processing theory, tools and applications (IPTA), pages 1–6. IEEE, 2017.</a:t>
            </a:r>
          </a:p>
          <a:p>
            <a:pPr marL="342900" indent="-342900">
              <a:buAutoNum type="arabicPeriod"/>
            </a:pPr>
            <a:r>
              <a:rPr lang="en-US" sz="1050" dirty="0" err="1"/>
              <a:t>Sijie</a:t>
            </a:r>
            <a:r>
              <a:rPr lang="en-US" sz="1050" dirty="0"/>
              <a:t> Yan, </a:t>
            </a:r>
            <a:r>
              <a:rPr lang="en-US" sz="1050" dirty="0" err="1"/>
              <a:t>Yuanjun</a:t>
            </a:r>
            <a:r>
              <a:rPr lang="en-US" sz="1050" dirty="0"/>
              <a:t> </a:t>
            </a:r>
            <a:r>
              <a:rPr lang="en-US" sz="1050" dirty="0" err="1"/>
              <a:t>Xiong</a:t>
            </a:r>
            <a:r>
              <a:rPr lang="en-US" sz="1050" dirty="0"/>
              <a:t>, and </a:t>
            </a:r>
            <a:r>
              <a:rPr lang="en-US" sz="1050" dirty="0" err="1"/>
              <a:t>Dahua</a:t>
            </a:r>
            <a:r>
              <a:rPr lang="en-US" sz="1050" dirty="0"/>
              <a:t> Lin. Spatial temporal graph convolutional networks for skeleton-based action recognition. In </a:t>
            </a:r>
            <a:r>
              <a:rPr lang="en-US" sz="1050" dirty="0" err="1"/>
              <a:t>Thirtysecond</a:t>
            </a:r>
            <a:r>
              <a:rPr lang="en-US" sz="1050" dirty="0"/>
              <a:t> AAAI conference on artificial intelligence, 2</a:t>
            </a:r>
          </a:p>
          <a:p>
            <a:pPr marL="342900" indent="-342900">
              <a:buAutoNum type="arabicPeriod"/>
            </a:pPr>
            <a:r>
              <a:rPr lang="en-US" sz="1050" dirty="0" err="1"/>
              <a:t>Yuxiao</a:t>
            </a:r>
            <a:r>
              <a:rPr lang="en-US" sz="1050" dirty="0"/>
              <a:t> Chen, Long Zhao, Xi Peng, </a:t>
            </a:r>
            <a:r>
              <a:rPr lang="en-US" sz="1050" dirty="0" err="1"/>
              <a:t>Jianbo</a:t>
            </a:r>
            <a:r>
              <a:rPr lang="en-US" sz="1050" dirty="0"/>
              <a:t> Yuan, and Dimitris N Metaxas. Construct dynamic graphs for hand gesture recognition via </a:t>
            </a:r>
            <a:r>
              <a:rPr lang="en-US" sz="1050" dirty="0" err="1"/>
              <a:t>spatialtemporal</a:t>
            </a:r>
            <a:r>
              <a:rPr lang="en-US" sz="1050" dirty="0"/>
              <a:t> attention. </a:t>
            </a:r>
            <a:r>
              <a:rPr lang="en-US" sz="1050" dirty="0" err="1"/>
              <a:t>arXiv</a:t>
            </a:r>
            <a:r>
              <a:rPr lang="en-US" sz="1050" dirty="0"/>
              <a:t> preprint arXiv:1907.08871, 20</a:t>
            </a:r>
          </a:p>
          <a:p>
            <a:pPr marL="342900" indent="-342900">
              <a:buAutoNum type="arabicPeriod"/>
            </a:pPr>
            <a:endParaRPr lang="en-US" sz="1050" dirty="0"/>
          </a:p>
          <a:p>
            <a:pPr marL="342900" indent="-342900">
              <a:buAutoNum type="arabicPeriod"/>
            </a:pPr>
            <a:endParaRPr lang="en-US" sz="1050" dirty="0"/>
          </a:p>
        </p:txBody>
      </p:sp>
    </p:spTree>
    <p:extLst>
      <p:ext uri="{BB962C8B-B14F-4D97-AF65-F5344CB8AC3E}">
        <p14:creationId xmlns:p14="http://schemas.microsoft.com/office/powerpoint/2010/main" val="32330620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5"/>
          <p:cNvSpPr txBox="1">
            <a:spLocks noGrp="1"/>
          </p:cNvSpPr>
          <p:nvPr>
            <p:ph type="title"/>
          </p:nvPr>
        </p:nvSpPr>
        <p:spPr>
          <a:xfrm>
            <a:off x="402707" y="202406"/>
            <a:ext cx="8520600" cy="763500"/>
          </a:xfrm>
          <a:prstGeom prst="rect">
            <a:avLst/>
          </a:prstGeom>
          <a:noFill/>
          <a:ln>
            <a:noFill/>
          </a:ln>
        </p:spPr>
        <p:txBody>
          <a:bodyPr spcFirstLastPara="1" wrap="square" lIns="91425" tIns="45700" rIns="91425" bIns="45700" anchor="t" anchorCtr="0">
            <a:noAutofit/>
          </a:bodyPr>
          <a:lstStyle/>
          <a:p>
            <a:pPr lvl="0"/>
            <a:r>
              <a:rPr lang="en-US" dirty="0">
                <a:latin typeface="Garamond"/>
                <a:ea typeface="Garamond"/>
                <a:cs typeface="Garamond"/>
                <a:sym typeface="Garamond"/>
              </a:rPr>
              <a:t>Dataset</a:t>
            </a:r>
            <a:endParaRPr dirty="0">
              <a:latin typeface="Garamond"/>
              <a:ea typeface="Garamond"/>
              <a:cs typeface="Garamond"/>
              <a:sym typeface="Garamond"/>
            </a:endParaRPr>
          </a:p>
        </p:txBody>
      </p:sp>
      <p:sp>
        <p:nvSpPr>
          <p:cNvPr id="214" name="Google Shape;214;p25"/>
          <p:cNvSpPr txBox="1">
            <a:spLocks noGrp="1"/>
          </p:cNvSpPr>
          <p:nvPr>
            <p:ph type="body" idx="1"/>
          </p:nvPr>
        </p:nvSpPr>
        <p:spPr>
          <a:xfrm>
            <a:off x="93986" y="896048"/>
            <a:ext cx="3798745" cy="388748"/>
          </a:xfrm>
          <a:prstGeom prst="rect">
            <a:avLst/>
          </a:prstGeom>
          <a:noFill/>
          <a:ln>
            <a:noFill/>
          </a:ln>
        </p:spPr>
        <p:txBody>
          <a:bodyPr spcFirstLastPara="1" wrap="square" lIns="91425" tIns="45700" rIns="91425" bIns="45700" anchor="t" anchorCtr="0">
            <a:noAutofit/>
          </a:bodyPr>
          <a:lstStyle/>
          <a:p>
            <a:pPr lvl="0" indent="-381000" algn="just">
              <a:buSzPts val="2400"/>
              <a:buChar char="❏"/>
            </a:pPr>
            <a:r>
              <a:rPr lang="en-US" sz="1600" dirty="0">
                <a:latin typeface="Times New Roman" panose="02020603050405020304" pitchFamily="18" charset="0"/>
                <a:cs typeface="Times New Roman" panose="02020603050405020304" pitchFamily="18" charset="0"/>
              </a:rPr>
              <a:t>MSRA Dataset</a:t>
            </a:r>
          </a:p>
          <a:p>
            <a:pPr marL="819150" lvl="1" indent="-285750" algn="just">
              <a:buSzPts val="2400"/>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17 different gestures</a:t>
            </a:r>
          </a:p>
          <a:p>
            <a:pPr marL="819150" lvl="1" indent="-285750" algn="just">
              <a:buSzPts val="2400"/>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9 different people</a:t>
            </a:r>
          </a:p>
          <a:p>
            <a:pPr marL="819150" lvl="1" indent="-285750" algn="just">
              <a:buSzPts val="2400"/>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600 frames for each</a:t>
            </a:r>
          </a:p>
          <a:p>
            <a:pPr marL="819150" lvl="1" indent="-285750" algn="just">
              <a:buSzPts val="2400"/>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76500 frames in total</a:t>
            </a:r>
          </a:p>
          <a:p>
            <a:pPr marL="819150" lvl="1" indent="-285750" algn="just">
              <a:buSzPts val="2400"/>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21 Joints from the hand</a:t>
            </a:r>
          </a:p>
          <a:p>
            <a:pPr marL="533400" lvl="1" indent="0" algn="just">
              <a:buSzPts val="2400"/>
              <a:buNone/>
            </a:pPr>
            <a:endParaRPr lang="en-US" sz="1200" dirty="0">
              <a:latin typeface="Times New Roman" panose="02020603050405020304" pitchFamily="18" charset="0"/>
              <a:cs typeface="Times New Roman" panose="02020603050405020304" pitchFamily="18" charset="0"/>
            </a:endParaRPr>
          </a:p>
          <a:p>
            <a:pPr marL="76200" lvl="0" indent="0" algn="just">
              <a:buSzPts val="2400"/>
              <a:buNone/>
            </a:pPr>
            <a:r>
              <a:rPr lang="en-US" sz="1600" dirty="0">
                <a:latin typeface="Times New Roman" panose="02020603050405020304" pitchFamily="18" charset="0"/>
                <a:cs typeface="Times New Roman" panose="02020603050405020304" pitchFamily="18" charset="0"/>
              </a:rPr>
              <a:t> </a:t>
            </a:r>
            <a:endParaRPr sz="1600" dirty="0">
              <a:latin typeface="Times New Roman" panose="02020603050405020304" pitchFamily="18" charset="0"/>
              <a:cs typeface="Times New Roman" panose="02020603050405020304" pitchFamily="18" charset="0"/>
            </a:endParaRPr>
          </a:p>
        </p:txBody>
      </p:sp>
      <p:pic>
        <p:nvPicPr>
          <p:cNvPr id="215" name="Google Shape;215;p25"/>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216" name="Google Shape;216;p25"/>
          <p:cNvPicPr preferRelativeResize="0"/>
          <p:nvPr/>
        </p:nvPicPr>
        <p:blipFill rotWithShape="1">
          <a:blip r:embed="rId4">
            <a:alphaModFix/>
          </a:blip>
          <a:srcRect/>
          <a:stretch/>
        </p:blipFill>
        <p:spPr>
          <a:xfrm>
            <a:off x="7740650" y="6199187"/>
            <a:ext cx="510778" cy="494109"/>
          </a:xfrm>
          <a:prstGeom prst="rect">
            <a:avLst/>
          </a:prstGeom>
          <a:noFill/>
          <a:ln>
            <a:noFill/>
          </a:ln>
        </p:spPr>
      </p:pic>
      <p:sp>
        <p:nvSpPr>
          <p:cNvPr id="13" name="Google Shape;214;p25">
            <a:extLst>
              <a:ext uri="{FF2B5EF4-FFF2-40B4-BE49-F238E27FC236}">
                <a16:creationId xmlns:a16="http://schemas.microsoft.com/office/drawing/2014/main" id="{486C08FD-6DC4-4CD4-AE0A-AF8A16F2FFBB}"/>
              </a:ext>
            </a:extLst>
          </p:cNvPr>
          <p:cNvSpPr txBox="1">
            <a:spLocks/>
          </p:cNvSpPr>
          <p:nvPr/>
        </p:nvSpPr>
        <p:spPr>
          <a:xfrm>
            <a:off x="93984" y="2614288"/>
            <a:ext cx="3798745" cy="38874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52425" algn="l" rtl="0">
              <a:lnSpc>
                <a:spcPct val="100000"/>
              </a:lnSpc>
              <a:spcBef>
                <a:spcPts val="600"/>
              </a:spcBef>
              <a:spcAft>
                <a:spcPts val="0"/>
              </a:spcAft>
              <a:buClr>
                <a:schemeClr val="accent1"/>
              </a:buClr>
              <a:buSzPts val="1950"/>
              <a:buFont typeface="Noto Sans Symbols"/>
              <a:buChar char="■"/>
              <a:defRPr sz="3000" b="0" i="0" u="none" strike="noStrike" cap="none">
                <a:solidFill>
                  <a:schemeClr val="dk1"/>
                </a:solidFill>
                <a:latin typeface="Arial"/>
                <a:ea typeface="Arial"/>
                <a:cs typeface="Arial"/>
                <a:sym typeface="Arial"/>
              </a:defRPr>
            </a:lvl1pPr>
            <a:lvl2pPr marL="914400" marR="0" lvl="1" indent="-327660" algn="l" rtl="0">
              <a:lnSpc>
                <a:spcPct val="100000"/>
              </a:lnSpc>
              <a:spcBef>
                <a:spcPts val="520"/>
              </a:spcBef>
              <a:spcAft>
                <a:spcPts val="0"/>
              </a:spcAft>
              <a:buClr>
                <a:schemeClr val="accent2"/>
              </a:buClr>
              <a:buSzPts val="1560"/>
              <a:buFont typeface="Noto Sans Symbols"/>
              <a:buChar char="❑"/>
              <a:defRPr sz="2600" b="0" i="0" u="none" strike="noStrike" cap="none">
                <a:solidFill>
                  <a:schemeClr val="dk1"/>
                </a:solidFill>
                <a:latin typeface="Arial"/>
                <a:ea typeface="Arial"/>
                <a:cs typeface="Arial"/>
                <a:sym typeface="Arial"/>
              </a:defRPr>
            </a:lvl2pPr>
            <a:lvl3pPr marL="1371600" marR="0" lvl="2" indent="-319405" algn="l" rtl="0">
              <a:lnSpc>
                <a:spcPct val="100000"/>
              </a:lnSpc>
              <a:spcBef>
                <a:spcPts val="440"/>
              </a:spcBef>
              <a:spcAft>
                <a:spcPts val="0"/>
              </a:spcAft>
              <a:buClr>
                <a:schemeClr val="accent1"/>
              </a:buClr>
              <a:buSzPts val="1430"/>
              <a:buFont typeface="Noto Sans Symbols"/>
              <a:buChar char="■"/>
              <a:defRPr sz="2200" b="0" i="0" u="none" strike="noStrike" cap="none">
                <a:solidFill>
                  <a:schemeClr val="dk1"/>
                </a:solidFill>
                <a:latin typeface="Arial"/>
                <a:ea typeface="Arial"/>
                <a:cs typeface="Arial"/>
                <a:sym typeface="Arial"/>
              </a:defRPr>
            </a:lvl3pPr>
            <a:lvl4pPr marL="1828800" marR="0" lvl="3" indent="-317500" algn="l" rtl="0">
              <a:lnSpc>
                <a:spcPct val="100000"/>
              </a:lnSpc>
              <a:spcBef>
                <a:spcPts val="400"/>
              </a:spcBef>
              <a:spcAft>
                <a:spcPts val="0"/>
              </a:spcAft>
              <a:buClr>
                <a:schemeClr val="accent2"/>
              </a:buClr>
              <a:buSzPts val="1400"/>
              <a:buFont typeface="Noto Sans Symbols"/>
              <a:buChar char="❑"/>
              <a:defRPr sz="2000" b="0" i="0" u="none" strike="noStrike" cap="none">
                <a:solidFill>
                  <a:schemeClr val="dk1"/>
                </a:solidFill>
                <a:latin typeface="Arial"/>
                <a:ea typeface="Arial"/>
                <a:cs typeface="Arial"/>
                <a:sym typeface="Arial"/>
              </a:defRPr>
            </a:lvl4pPr>
            <a:lvl5pPr marL="2286000" marR="0" lvl="4"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5pPr>
            <a:lvl6pPr marL="2743200" marR="0" lvl="5"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6pPr>
            <a:lvl7pPr marL="3200400" marR="0" lvl="6"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7pPr>
            <a:lvl8pPr marL="3657600" marR="0" lvl="7"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8pPr>
            <a:lvl9pPr marL="4114800" marR="0" lvl="8"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9pPr>
          </a:lstStyle>
          <a:p>
            <a:pPr indent="-381000" algn="just">
              <a:buSzPts val="2400"/>
              <a:buFont typeface="Noto Sans Symbols"/>
              <a:buChar char="❏"/>
            </a:pPr>
            <a:r>
              <a:rPr lang="en-US" sz="1600" dirty="0">
                <a:latin typeface="Times New Roman" panose="02020603050405020304" pitchFamily="18" charset="0"/>
                <a:cs typeface="Times New Roman" panose="02020603050405020304" pitchFamily="18" charset="0"/>
              </a:rPr>
              <a:t>DHG Dataset</a:t>
            </a:r>
          </a:p>
          <a:p>
            <a:pPr marL="819150" lvl="1" indent="-285750" algn="just">
              <a:buSzPts val="2400"/>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14/28 different gestures</a:t>
            </a:r>
          </a:p>
          <a:p>
            <a:pPr marL="819150" lvl="1" indent="-285750" algn="just">
              <a:buSzPts val="2400"/>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20 different people</a:t>
            </a:r>
          </a:p>
          <a:p>
            <a:pPr marL="819150" lvl="1" indent="-285750" algn="just">
              <a:buSzPts val="2400"/>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2800 video</a:t>
            </a:r>
          </a:p>
          <a:p>
            <a:pPr marL="819150" lvl="1" indent="-285750" algn="just">
              <a:buSzPts val="2400"/>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20 to 70 from each video</a:t>
            </a:r>
          </a:p>
          <a:p>
            <a:pPr marL="819150" lvl="1" indent="-285750" algn="just">
              <a:buSzPts val="2400"/>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22 hand skeleton joints</a:t>
            </a:r>
          </a:p>
          <a:p>
            <a:pPr marL="76200" indent="0" algn="just">
              <a:buSzPts val="2400"/>
              <a:buFont typeface="Noto Sans Symbols"/>
              <a:buNone/>
            </a:pPr>
            <a:r>
              <a:rPr lang="en-US" sz="1600" dirty="0">
                <a:latin typeface="Times New Roman" panose="02020603050405020304" pitchFamily="18" charset="0"/>
                <a:cs typeface="Times New Roman" panose="02020603050405020304" pitchFamily="18" charset="0"/>
              </a:rPr>
              <a:t> </a:t>
            </a:r>
          </a:p>
        </p:txBody>
      </p:sp>
      <p:sp>
        <p:nvSpPr>
          <p:cNvPr id="11" name="Google Shape;214;p25">
            <a:extLst>
              <a:ext uri="{FF2B5EF4-FFF2-40B4-BE49-F238E27FC236}">
                <a16:creationId xmlns:a16="http://schemas.microsoft.com/office/drawing/2014/main" id="{D3291E71-1382-428A-94C5-299F1554C534}"/>
              </a:ext>
            </a:extLst>
          </p:cNvPr>
          <p:cNvSpPr txBox="1">
            <a:spLocks/>
          </p:cNvSpPr>
          <p:nvPr/>
        </p:nvSpPr>
        <p:spPr>
          <a:xfrm>
            <a:off x="163652" y="4344620"/>
            <a:ext cx="3798745" cy="38874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52425" algn="l" rtl="0">
              <a:lnSpc>
                <a:spcPct val="100000"/>
              </a:lnSpc>
              <a:spcBef>
                <a:spcPts val="600"/>
              </a:spcBef>
              <a:spcAft>
                <a:spcPts val="0"/>
              </a:spcAft>
              <a:buClr>
                <a:schemeClr val="accent1"/>
              </a:buClr>
              <a:buSzPts val="1950"/>
              <a:buFont typeface="Noto Sans Symbols"/>
              <a:buChar char="■"/>
              <a:defRPr sz="3000" b="0" i="0" u="none" strike="noStrike" cap="none">
                <a:solidFill>
                  <a:schemeClr val="dk1"/>
                </a:solidFill>
                <a:latin typeface="Arial"/>
                <a:ea typeface="Arial"/>
                <a:cs typeface="Arial"/>
                <a:sym typeface="Arial"/>
              </a:defRPr>
            </a:lvl1pPr>
            <a:lvl2pPr marL="914400" marR="0" lvl="1" indent="-327660" algn="l" rtl="0">
              <a:lnSpc>
                <a:spcPct val="100000"/>
              </a:lnSpc>
              <a:spcBef>
                <a:spcPts val="520"/>
              </a:spcBef>
              <a:spcAft>
                <a:spcPts val="0"/>
              </a:spcAft>
              <a:buClr>
                <a:schemeClr val="accent2"/>
              </a:buClr>
              <a:buSzPts val="1560"/>
              <a:buFont typeface="Noto Sans Symbols"/>
              <a:buChar char="❑"/>
              <a:defRPr sz="2600" b="0" i="0" u="none" strike="noStrike" cap="none">
                <a:solidFill>
                  <a:schemeClr val="dk1"/>
                </a:solidFill>
                <a:latin typeface="Arial"/>
                <a:ea typeface="Arial"/>
                <a:cs typeface="Arial"/>
                <a:sym typeface="Arial"/>
              </a:defRPr>
            </a:lvl2pPr>
            <a:lvl3pPr marL="1371600" marR="0" lvl="2" indent="-319405" algn="l" rtl="0">
              <a:lnSpc>
                <a:spcPct val="100000"/>
              </a:lnSpc>
              <a:spcBef>
                <a:spcPts val="440"/>
              </a:spcBef>
              <a:spcAft>
                <a:spcPts val="0"/>
              </a:spcAft>
              <a:buClr>
                <a:schemeClr val="accent1"/>
              </a:buClr>
              <a:buSzPts val="1430"/>
              <a:buFont typeface="Noto Sans Symbols"/>
              <a:buChar char="■"/>
              <a:defRPr sz="2200" b="0" i="0" u="none" strike="noStrike" cap="none">
                <a:solidFill>
                  <a:schemeClr val="dk1"/>
                </a:solidFill>
                <a:latin typeface="Arial"/>
                <a:ea typeface="Arial"/>
                <a:cs typeface="Arial"/>
                <a:sym typeface="Arial"/>
              </a:defRPr>
            </a:lvl3pPr>
            <a:lvl4pPr marL="1828800" marR="0" lvl="3" indent="-317500" algn="l" rtl="0">
              <a:lnSpc>
                <a:spcPct val="100000"/>
              </a:lnSpc>
              <a:spcBef>
                <a:spcPts val="400"/>
              </a:spcBef>
              <a:spcAft>
                <a:spcPts val="0"/>
              </a:spcAft>
              <a:buClr>
                <a:schemeClr val="accent2"/>
              </a:buClr>
              <a:buSzPts val="1400"/>
              <a:buFont typeface="Noto Sans Symbols"/>
              <a:buChar char="❑"/>
              <a:defRPr sz="2000" b="0" i="0" u="none" strike="noStrike" cap="none">
                <a:solidFill>
                  <a:schemeClr val="dk1"/>
                </a:solidFill>
                <a:latin typeface="Arial"/>
                <a:ea typeface="Arial"/>
                <a:cs typeface="Arial"/>
                <a:sym typeface="Arial"/>
              </a:defRPr>
            </a:lvl4pPr>
            <a:lvl5pPr marL="2286000" marR="0" lvl="4"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5pPr>
            <a:lvl6pPr marL="2743200" marR="0" lvl="5"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6pPr>
            <a:lvl7pPr marL="3200400" marR="0" lvl="6"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7pPr>
            <a:lvl8pPr marL="3657600" marR="0" lvl="7"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8pPr>
            <a:lvl9pPr marL="4114800" marR="0" lvl="8"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9pPr>
          </a:lstStyle>
          <a:p>
            <a:pPr indent="-381000" algn="just">
              <a:buSzPts val="2400"/>
              <a:buFont typeface="Noto Sans Symbols"/>
              <a:buChar char="❏"/>
            </a:pPr>
            <a:r>
              <a:rPr lang="en-US" sz="1600" dirty="0" err="1">
                <a:latin typeface="Times New Roman" panose="02020603050405020304" pitchFamily="18" charset="0"/>
                <a:cs typeface="Times New Roman" panose="02020603050405020304" pitchFamily="18" charset="0"/>
              </a:rPr>
              <a:t>Shrec</a:t>
            </a:r>
            <a:r>
              <a:rPr lang="en-US" sz="1600" dirty="0">
                <a:latin typeface="Times New Roman" panose="02020603050405020304" pitchFamily="18" charset="0"/>
                <a:cs typeface="Times New Roman" panose="02020603050405020304" pitchFamily="18" charset="0"/>
              </a:rPr>
              <a:t> Dataset</a:t>
            </a:r>
          </a:p>
          <a:p>
            <a:pPr marL="819150" lvl="1" indent="-285750" algn="just">
              <a:buSzPts val="2400"/>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14/28 different gestures</a:t>
            </a:r>
          </a:p>
          <a:p>
            <a:pPr marL="819150" lvl="1" indent="-285750" algn="just">
              <a:buSzPts val="2400"/>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20 different people</a:t>
            </a:r>
          </a:p>
          <a:p>
            <a:pPr marL="819150" lvl="1" indent="-285750" algn="just">
              <a:buSzPts val="2400"/>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2800 video</a:t>
            </a:r>
          </a:p>
          <a:p>
            <a:pPr marL="819150" lvl="1" indent="-285750" algn="just">
              <a:buSzPts val="2400"/>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20 to 70 from each video</a:t>
            </a:r>
          </a:p>
          <a:p>
            <a:pPr marL="819150" lvl="1" indent="-285750" algn="just">
              <a:buSzPts val="2400"/>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22 hand skeleton</a:t>
            </a:r>
          </a:p>
          <a:p>
            <a:pPr marL="76200" indent="0" algn="just">
              <a:buSzPts val="2400"/>
              <a:buFont typeface="Noto Sans Symbols"/>
              <a:buNone/>
            </a:pPr>
            <a:r>
              <a:rPr lang="en-US" sz="1600" dirty="0">
                <a:latin typeface="Times New Roman" panose="02020603050405020304" pitchFamily="18" charset="0"/>
                <a:cs typeface="Times New Roman" panose="02020603050405020304" pitchFamily="18" charset="0"/>
              </a:rPr>
              <a:t> </a:t>
            </a:r>
          </a:p>
        </p:txBody>
      </p:sp>
      <p:pic>
        <p:nvPicPr>
          <p:cNvPr id="4" name="Picture 3">
            <a:extLst>
              <a:ext uri="{FF2B5EF4-FFF2-40B4-BE49-F238E27FC236}">
                <a16:creationId xmlns:a16="http://schemas.microsoft.com/office/drawing/2014/main" id="{ED74EF37-C68B-4B72-BC62-D3308623F30B}"/>
              </a:ext>
            </a:extLst>
          </p:cNvPr>
          <p:cNvPicPr>
            <a:picLocks noChangeAspect="1"/>
          </p:cNvPicPr>
          <p:nvPr/>
        </p:nvPicPr>
        <p:blipFill>
          <a:blip r:embed="rId5"/>
          <a:stretch>
            <a:fillRect/>
          </a:stretch>
        </p:blipFill>
        <p:spPr>
          <a:xfrm>
            <a:off x="3046572" y="202406"/>
            <a:ext cx="2010667" cy="2176397"/>
          </a:xfrm>
          <a:prstGeom prst="rect">
            <a:avLst/>
          </a:prstGeom>
        </p:spPr>
      </p:pic>
      <p:pic>
        <p:nvPicPr>
          <p:cNvPr id="7" name="Picture 6">
            <a:extLst>
              <a:ext uri="{FF2B5EF4-FFF2-40B4-BE49-F238E27FC236}">
                <a16:creationId xmlns:a16="http://schemas.microsoft.com/office/drawing/2014/main" id="{A7084512-1532-468E-93B7-537DA2661844}"/>
              </a:ext>
            </a:extLst>
          </p:cNvPr>
          <p:cNvPicPr>
            <a:picLocks noChangeAspect="1"/>
          </p:cNvPicPr>
          <p:nvPr/>
        </p:nvPicPr>
        <p:blipFill>
          <a:blip r:embed="rId6"/>
          <a:stretch>
            <a:fillRect/>
          </a:stretch>
        </p:blipFill>
        <p:spPr>
          <a:xfrm>
            <a:off x="3456311" y="3311403"/>
            <a:ext cx="1972198" cy="2149789"/>
          </a:xfrm>
          <a:prstGeom prst="rect">
            <a:avLst/>
          </a:prstGeom>
        </p:spPr>
      </p:pic>
      <p:sp>
        <p:nvSpPr>
          <p:cNvPr id="9" name="Rectangle 8">
            <a:extLst>
              <a:ext uri="{FF2B5EF4-FFF2-40B4-BE49-F238E27FC236}">
                <a16:creationId xmlns:a16="http://schemas.microsoft.com/office/drawing/2014/main" id="{4927DB6B-6892-40AD-AD08-38E19C8BB8AB}"/>
              </a:ext>
            </a:extLst>
          </p:cNvPr>
          <p:cNvSpPr/>
          <p:nvPr/>
        </p:nvSpPr>
        <p:spPr>
          <a:xfrm>
            <a:off x="2863295" y="5531405"/>
            <a:ext cx="4450080" cy="523220"/>
          </a:xfrm>
          <a:prstGeom prst="rect">
            <a:avLst/>
          </a:prstGeom>
        </p:spPr>
        <p:txBody>
          <a:bodyPr wrap="square">
            <a:spAutoFit/>
          </a:bodyPr>
          <a:lstStyle/>
          <a:p>
            <a:pPr algn="ctr"/>
            <a:r>
              <a:rPr lang="en-US" dirty="0">
                <a:latin typeface="Arial" panose="020B0604020202020204" pitchFamily="34" charset="0"/>
              </a:rPr>
              <a:t>Figure 2. Twenty-two joints for the DHG and SHREC’17 dataset from the right-hand skeleton</a:t>
            </a:r>
            <a:endParaRPr lang="en-US" dirty="0"/>
          </a:p>
        </p:txBody>
      </p:sp>
      <p:sp>
        <p:nvSpPr>
          <p:cNvPr id="10" name="Rectangle 9">
            <a:extLst>
              <a:ext uri="{FF2B5EF4-FFF2-40B4-BE49-F238E27FC236}">
                <a16:creationId xmlns:a16="http://schemas.microsoft.com/office/drawing/2014/main" id="{2F858B09-020F-49B9-A9F6-4310C6B4BD67}"/>
              </a:ext>
            </a:extLst>
          </p:cNvPr>
          <p:cNvSpPr/>
          <p:nvPr/>
        </p:nvSpPr>
        <p:spPr>
          <a:xfrm>
            <a:off x="2920455" y="2487118"/>
            <a:ext cx="3129245" cy="523220"/>
          </a:xfrm>
          <a:prstGeom prst="rect">
            <a:avLst/>
          </a:prstGeom>
        </p:spPr>
        <p:txBody>
          <a:bodyPr wrap="square">
            <a:spAutoFit/>
          </a:bodyPr>
          <a:lstStyle/>
          <a:p>
            <a:pPr algn="ctr"/>
            <a:r>
              <a:rPr lang="en-US" dirty="0">
                <a:latin typeface="Arial" panose="020B0604020202020204" pitchFamily="34" charset="0"/>
              </a:rPr>
              <a:t>Figure 1. Twenty-one joints of MSRA dataset with right-hand skeleton.</a:t>
            </a:r>
            <a:endParaRPr lang="en-US" dirty="0"/>
          </a:p>
        </p:txBody>
      </p:sp>
      <p:graphicFrame>
        <p:nvGraphicFramePr>
          <p:cNvPr id="12" name="Table 11">
            <a:extLst>
              <a:ext uri="{FF2B5EF4-FFF2-40B4-BE49-F238E27FC236}">
                <a16:creationId xmlns:a16="http://schemas.microsoft.com/office/drawing/2014/main" id="{6DBE9C72-E231-4C77-A4DD-1CDC90C7D929}"/>
              </a:ext>
            </a:extLst>
          </p:cNvPr>
          <p:cNvGraphicFramePr>
            <a:graphicFrameLocks noGrp="1"/>
          </p:cNvGraphicFramePr>
          <p:nvPr>
            <p:extLst>
              <p:ext uri="{D42A27DB-BD31-4B8C-83A1-F6EECF244321}">
                <p14:modId xmlns:p14="http://schemas.microsoft.com/office/powerpoint/2010/main" val="3104292653"/>
              </p:ext>
            </p:extLst>
          </p:nvPr>
        </p:nvGraphicFramePr>
        <p:xfrm>
          <a:off x="6339149" y="301572"/>
          <a:ext cx="2723909" cy="2849880"/>
        </p:xfrm>
        <a:graphic>
          <a:graphicData uri="http://schemas.openxmlformats.org/drawingml/2006/table">
            <a:tbl>
              <a:tblPr firstRow="1" firstCol="1" bandRow="1">
                <a:tableStyleId>{98492A81-A689-4F64-84F5-35F7C40A0220}</a:tableStyleId>
              </a:tblPr>
              <a:tblGrid>
                <a:gridCol w="872426">
                  <a:extLst>
                    <a:ext uri="{9D8B030D-6E8A-4147-A177-3AD203B41FA5}">
                      <a16:colId xmlns:a16="http://schemas.microsoft.com/office/drawing/2014/main" val="2738053070"/>
                    </a:ext>
                  </a:extLst>
                </a:gridCol>
                <a:gridCol w="1851483">
                  <a:extLst>
                    <a:ext uri="{9D8B030D-6E8A-4147-A177-3AD203B41FA5}">
                      <a16:colId xmlns:a16="http://schemas.microsoft.com/office/drawing/2014/main" val="3587218067"/>
                    </a:ext>
                  </a:extLst>
                </a:gridCol>
              </a:tblGrid>
              <a:tr h="70826">
                <a:tc>
                  <a:txBody>
                    <a:bodyPr/>
                    <a:lstStyle/>
                    <a:p>
                      <a:pPr marL="0" marR="0" algn="ctr">
                        <a:spcBef>
                          <a:spcPts val="0"/>
                        </a:spcBef>
                        <a:spcAft>
                          <a:spcPts val="0"/>
                        </a:spcAft>
                      </a:pPr>
                      <a:r>
                        <a:rPr lang="en-US" sz="1100">
                          <a:effectLst/>
                        </a:rPr>
                        <a:t>No. </a:t>
                      </a:r>
                      <a:endParaRPr lang="en-US" sz="120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algn="ctr">
                        <a:spcBef>
                          <a:spcPts val="0"/>
                        </a:spcBef>
                        <a:spcAft>
                          <a:spcPts val="0"/>
                        </a:spcAft>
                      </a:pPr>
                      <a:r>
                        <a:rPr lang="en-US" sz="1100">
                          <a:effectLst/>
                        </a:rPr>
                        <a:t>Name of the Gesture and </a:t>
                      </a:r>
                      <a:endParaRPr lang="en-US" sz="1200">
                        <a:effectLst/>
                      </a:endParaRPr>
                    </a:p>
                    <a:p>
                      <a:pPr marL="0" marR="0" algn="ctr">
                        <a:spcBef>
                          <a:spcPts val="0"/>
                        </a:spcBef>
                        <a:spcAft>
                          <a:spcPts val="0"/>
                        </a:spcAft>
                      </a:pPr>
                      <a:r>
                        <a:rPr lang="en-US" sz="1100">
                          <a:effectLst/>
                        </a:rPr>
                        <a:t>Tag name</a:t>
                      </a:r>
                      <a:endParaRPr lang="en-US" sz="1200">
                        <a:effectLst/>
                        <a:latin typeface="Times New Roman" panose="02020603050405020304" pitchFamily="18" charset="0"/>
                        <a:ea typeface="MS Mincho" panose="02020609040205080304" pitchFamily="49" charset="-128"/>
                      </a:endParaRPr>
                    </a:p>
                  </a:txBody>
                  <a:tcPr marL="68580" marR="68580" marT="0" marB="0"/>
                </a:tc>
                <a:extLst>
                  <a:ext uri="{0D108BD9-81ED-4DB2-BD59-A6C34878D82A}">
                    <a16:rowId xmlns:a16="http://schemas.microsoft.com/office/drawing/2014/main" val="1894745998"/>
                  </a:ext>
                </a:extLst>
              </a:tr>
              <a:tr h="0">
                <a:tc>
                  <a:txBody>
                    <a:bodyPr/>
                    <a:lstStyle/>
                    <a:p>
                      <a:pPr marL="0" marR="0" algn="ctr">
                        <a:spcBef>
                          <a:spcPts val="0"/>
                        </a:spcBef>
                        <a:spcAft>
                          <a:spcPts val="0"/>
                        </a:spcAft>
                      </a:pPr>
                      <a:r>
                        <a:rPr lang="en-US" sz="1100">
                          <a:effectLst/>
                        </a:rPr>
                        <a:t>G-1</a:t>
                      </a:r>
                      <a:endParaRPr lang="en-US" sz="120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algn="ctr">
                        <a:spcBef>
                          <a:spcPts val="0"/>
                        </a:spcBef>
                        <a:spcAft>
                          <a:spcPts val="0"/>
                        </a:spcAft>
                      </a:pPr>
                      <a:r>
                        <a:rPr lang="en-US" sz="1100">
                          <a:effectLst/>
                        </a:rPr>
                        <a:t>Grab (G)</a:t>
                      </a:r>
                      <a:endParaRPr lang="en-US" sz="1200">
                        <a:effectLst/>
                        <a:latin typeface="Times New Roman" panose="02020603050405020304" pitchFamily="18" charset="0"/>
                        <a:ea typeface="MS Mincho" panose="02020609040205080304" pitchFamily="49" charset="-128"/>
                      </a:endParaRPr>
                    </a:p>
                  </a:txBody>
                  <a:tcPr marL="68580" marR="68580" marT="0" marB="0"/>
                </a:tc>
                <a:extLst>
                  <a:ext uri="{0D108BD9-81ED-4DB2-BD59-A6C34878D82A}">
                    <a16:rowId xmlns:a16="http://schemas.microsoft.com/office/drawing/2014/main" val="1311448032"/>
                  </a:ext>
                </a:extLst>
              </a:tr>
              <a:tr h="0">
                <a:tc>
                  <a:txBody>
                    <a:bodyPr/>
                    <a:lstStyle/>
                    <a:p>
                      <a:pPr marL="0" marR="0" algn="ctr">
                        <a:spcBef>
                          <a:spcPts val="0"/>
                        </a:spcBef>
                        <a:spcAft>
                          <a:spcPts val="0"/>
                        </a:spcAft>
                      </a:pPr>
                      <a:r>
                        <a:rPr lang="en-US" sz="1100">
                          <a:effectLst/>
                        </a:rPr>
                        <a:t>G-2</a:t>
                      </a:r>
                      <a:endParaRPr lang="en-US" sz="120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algn="ctr">
                        <a:spcBef>
                          <a:spcPts val="0"/>
                        </a:spcBef>
                        <a:spcAft>
                          <a:spcPts val="0"/>
                        </a:spcAft>
                      </a:pPr>
                      <a:r>
                        <a:rPr lang="en-US" sz="1100">
                          <a:effectLst/>
                        </a:rPr>
                        <a:t>Tap (T)</a:t>
                      </a:r>
                      <a:endParaRPr lang="en-US" sz="1200">
                        <a:effectLst/>
                        <a:latin typeface="Times New Roman" panose="02020603050405020304" pitchFamily="18" charset="0"/>
                        <a:ea typeface="MS Mincho" panose="02020609040205080304" pitchFamily="49" charset="-128"/>
                      </a:endParaRPr>
                    </a:p>
                  </a:txBody>
                  <a:tcPr marL="68580" marR="68580" marT="0" marB="0"/>
                </a:tc>
                <a:extLst>
                  <a:ext uri="{0D108BD9-81ED-4DB2-BD59-A6C34878D82A}">
                    <a16:rowId xmlns:a16="http://schemas.microsoft.com/office/drawing/2014/main" val="3911660363"/>
                  </a:ext>
                </a:extLst>
              </a:tr>
              <a:tr h="0">
                <a:tc>
                  <a:txBody>
                    <a:bodyPr/>
                    <a:lstStyle/>
                    <a:p>
                      <a:pPr marL="0" marR="0" algn="ctr">
                        <a:spcBef>
                          <a:spcPts val="0"/>
                        </a:spcBef>
                        <a:spcAft>
                          <a:spcPts val="0"/>
                        </a:spcAft>
                      </a:pPr>
                      <a:r>
                        <a:rPr lang="en-US" sz="1100">
                          <a:effectLst/>
                        </a:rPr>
                        <a:t>G-3</a:t>
                      </a:r>
                      <a:endParaRPr lang="en-US" sz="120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algn="ctr">
                        <a:spcBef>
                          <a:spcPts val="0"/>
                        </a:spcBef>
                        <a:spcAft>
                          <a:spcPts val="0"/>
                        </a:spcAft>
                      </a:pPr>
                      <a:r>
                        <a:rPr lang="en-US" sz="1100">
                          <a:effectLst/>
                        </a:rPr>
                        <a:t>Expand (E)</a:t>
                      </a:r>
                      <a:endParaRPr lang="en-US" sz="1200">
                        <a:effectLst/>
                        <a:latin typeface="Times New Roman" panose="02020603050405020304" pitchFamily="18" charset="0"/>
                        <a:ea typeface="MS Mincho" panose="02020609040205080304" pitchFamily="49" charset="-128"/>
                      </a:endParaRPr>
                    </a:p>
                  </a:txBody>
                  <a:tcPr marL="68580" marR="68580" marT="0" marB="0"/>
                </a:tc>
                <a:extLst>
                  <a:ext uri="{0D108BD9-81ED-4DB2-BD59-A6C34878D82A}">
                    <a16:rowId xmlns:a16="http://schemas.microsoft.com/office/drawing/2014/main" val="3743264256"/>
                  </a:ext>
                </a:extLst>
              </a:tr>
              <a:tr h="0">
                <a:tc>
                  <a:txBody>
                    <a:bodyPr/>
                    <a:lstStyle/>
                    <a:p>
                      <a:pPr marL="0" marR="0" algn="ctr">
                        <a:spcBef>
                          <a:spcPts val="0"/>
                        </a:spcBef>
                        <a:spcAft>
                          <a:spcPts val="0"/>
                        </a:spcAft>
                      </a:pPr>
                      <a:r>
                        <a:rPr lang="en-US" sz="1100">
                          <a:effectLst/>
                        </a:rPr>
                        <a:t>G-4</a:t>
                      </a:r>
                      <a:endParaRPr lang="en-US" sz="120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algn="ctr">
                        <a:spcBef>
                          <a:spcPts val="0"/>
                        </a:spcBef>
                        <a:spcAft>
                          <a:spcPts val="0"/>
                        </a:spcAft>
                      </a:pPr>
                      <a:r>
                        <a:rPr lang="en-US" sz="1100">
                          <a:effectLst/>
                        </a:rPr>
                        <a:t>Pinch (P)</a:t>
                      </a:r>
                      <a:endParaRPr lang="en-US" sz="1200">
                        <a:effectLst/>
                        <a:latin typeface="Times New Roman" panose="02020603050405020304" pitchFamily="18" charset="0"/>
                        <a:ea typeface="MS Mincho" panose="02020609040205080304" pitchFamily="49" charset="-128"/>
                      </a:endParaRPr>
                    </a:p>
                  </a:txBody>
                  <a:tcPr marL="68580" marR="68580" marT="0" marB="0"/>
                </a:tc>
                <a:extLst>
                  <a:ext uri="{0D108BD9-81ED-4DB2-BD59-A6C34878D82A}">
                    <a16:rowId xmlns:a16="http://schemas.microsoft.com/office/drawing/2014/main" val="623565488"/>
                  </a:ext>
                </a:extLst>
              </a:tr>
              <a:tr h="0">
                <a:tc>
                  <a:txBody>
                    <a:bodyPr/>
                    <a:lstStyle/>
                    <a:p>
                      <a:pPr marL="0" marR="0" algn="ctr">
                        <a:spcBef>
                          <a:spcPts val="0"/>
                        </a:spcBef>
                        <a:spcAft>
                          <a:spcPts val="0"/>
                        </a:spcAft>
                      </a:pPr>
                      <a:r>
                        <a:rPr lang="en-US" sz="1100">
                          <a:effectLst/>
                        </a:rPr>
                        <a:t>G-5</a:t>
                      </a:r>
                      <a:endParaRPr lang="en-US" sz="120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algn="ctr">
                        <a:spcBef>
                          <a:spcPts val="0"/>
                        </a:spcBef>
                        <a:spcAft>
                          <a:spcPts val="0"/>
                        </a:spcAft>
                      </a:pPr>
                      <a:r>
                        <a:rPr lang="en-US" sz="1100">
                          <a:effectLst/>
                        </a:rPr>
                        <a:t>Rotation clockwise (RC)</a:t>
                      </a:r>
                      <a:endParaRPr lang="en-US" sz="1200">
                        <a:effectLst/>
                        <a:latin typeface="Times New Roman" panose="02020603050405020304" pitchFamily="18" charset="0"/>
                        <a:ea typeface="MS Mincho" panose="02020609040205080304" pitchFamily="49" charset="-128"/>
                      </a:endParaRPr>
                    </a:p>
                  </a:txBody>
                  <a:tcPr marL="68580" marR="68580" marT="0" marB="0"/>
                </a:tc>
                <a:extLst>
                  <a:ext uri="{0D108BD9-81ED-4DB2-BD59-A6C34878D82A}">
                    <a16:rowId xmlns:a16="http://schemas.microsoft.com/office/drawing/2014/main" val="624636969"/>
                  </a:ext>
                </a:extLst>
              </a:tr>
              <a:tr h="0">
                <a:tc>
                  <a:txBody>
                    <a:bodyPr/>
                    <a:lstStyle/>
                    <a:p>
                      <a:pPr marL="0" marR="0" algn="ctr">
                        <a:spcBef>
                          <a:spcPts val="0"/>
                        </a:spcBef>
                        <a:spcAft>
                          <a:spcPts val="0"/>
                        </a:spcAft>
                      </a:pPr>
                      <a:r>
                        <a:rPr lang="en-US" sz="1100">
                          <a:effectLst/>
                        </a:rPr>
                        <a:t>G-6</a:t>
                      </a:r>
                      <a:endParaRPr lang="en-US" sz="120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algn="ctr">
                        <a:spcBef>
                          <a:spcPts val="0"/>
                        </a:spcBef>
                        <a:spcAft>
                          <a:spcPts val="0"/>
                        </a:spcAft>
                      </a:pPr>
                      <a:r>
                        <a:rPr lang="en-US" sz="1100" dirty="0">
                          <a:effectLst/>
                        </a:rPr>
                        <a:t>Rotation counter-clockwise (RCC)</a:t>
                      </a:r>
                      <a:endParaRPr lang="en-US" sz="1200" dirty="0">
                        <a:effectLst/>
                        <a:latin typeface="Times New Roman" panose="02020603050405020304" pitchFamily="18" charset="0"/>
                        <a:ea typeface="MS Mincho" panose="02020609040205080304" pitchFamily="49" charset="-128"/>
                      </a:endParaRPr>
                    </a:p>
                  </a:txBody>
                  <a:tcPr marL="68580" marR="68580" marT="0" marB="0"/>
                </a:tc>
                <a:extLst>
                  <a:ext uri="{0D108BD9-81ED-4DB2-BD59-A6C34878D82A}">
                    <a16:rowId xmlns:a16="http://schemas.microsoft.com/office/drawing/2014/main" val="3765304125"/>
                  </a:ext>
                </a:extLst>
              </a:tr>
              <a:tr h="0">
                <a:tc>
                  <a:txBody>
                    <a:bodyPr/>
                    <a:lstStyle/>
                    <a:p>
                      <a:pPr marL="0" marR="0" algn="ctr">
                        <a:spcBef>
                          <a:spcPts val="0"/>
                        </a:spcBef>
                        <a:spcAft>
                          <a:spcPts val="0"/>
                        </a:spcAft>
                      </a:pPr>
                      <a:r>
                        <a:rPr lang="en-US" sz="1100">
                          <a:effectLst/>
                        </a:rPr>
                        <a:t>G-7</a:t>
                      </a:r>
                      <a:endParaRPr lang="en-US" sz="120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algn="ctr">
                        <a:spcBef>
                          <a:spcPts val="0"/>
                        </a:spcBef>
                        <a:spcAft>
                          <a:spcPts val="0"/>
                        </a:spcAft>
                      </a:pPr>
                      <a:r>
                        <a:rPr lang="en-US" sz="1100">
                          <a:effectLst/>
                        </a:rPr>
                        <a:t>Swipe right (SR)</a:t>
                      </a:r>
                      <a:endParaRPr lang="en-US" sz="1200">
                        <a:effectLst/>
                        <a:latin typeface="Times New Roman" panose="02020603050405020304" pitchFamily="18" charset="0"/>
                        <a:ea typeface="MS Mincho" panose="02020609040205080304" pitchFamily="49" charset="-128"/>
                      </a:endParaRPr>
                    </a:p>
                  </a:txBody>
                  <a:tcPr marL="68580" marR="68580" marT="0" marB="0"/>
                </a:tc>
                <a:extLst>
                  <a:ext uri="{0D108BD9-81ED-4DB2-BD59-A6C34878D82A}">
                    <a16:rowId xmlns:a16="http://schemas.microsoft.com/office/drawing/2014/main" val="1803549733"/>
                  </a:ext>
                </a:extLst>
              </a:tr>
              <a:tr h="0">
                <a:tc>
                  <a:txBody>
                    <a:bodyPr/>
                    <a:lstStyle/>
                    <a:p>
                      <a:pPr marL="0" marR="0" algn="ctr">
                        <a:spcBef>
                          <a:spcPts val="0"/>
                        </a:spcBef>
                        <a:spcAft>
                          <a:spcPts val="0"/>
                        </a:spcAft>
                      </a:pPr>
                      <a:r>
                        <a:rPr lang="en-US" sz="1100">
                          <a:effectLst/>
                        </a:rPr>
                        <a:t>G-8</a:t>
                      </a:r>
                      <a:endParaRPr lang="en-US" sz="120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algn="ctr">
                        <a:spcBef>
                          <a:spcPts val="0"/>
                        </a:spcBef>
                        <a:spcAft>
                          <a:spcPts val="0"/>
                        </a:spcAft>
                      </a:pPr>
                      <a:r>
                        <a:rPr lang="en-US" sz="1100">
                          <a:effectLst/>
                        </a:rPr>
                        <a:t>Swipe left (SL)</a:t>
                      </a:r>
                      <a:endParaRPr lang="en-US" sz="1200">
                        <a:effectLst/>
                        <a:latin typeface="Times New Roman" panose="02020603050405020304" pitchFamily="18" charset="0"/>
                        <a:ea typeface="MS Mincho" panose="02020609040205080304" pitchFamily="49" charset="-128"/>
                      </a:endParaRPr>
                    </a:p>
                  </a:txBody>
                  <a:tcPr marL="68580" marR="68580" marT="0" marB="0"/>
                </a:tc>
                <a:extLst>
                  <a:ext uri="{0D108BD9-81ED-4DB2-BD59-A6C34878D82A}">
                    <a16:rowId xmlns:a16="http://schemas.microsoft.com/office/drawing/2014/main" val="661247846"/>
                  </a:ext>
                </a:extLst>
              </a:tr>
              <a:tr h="0">
                <a:tc>
                  <a:txBody>
                    <a:bodyPr/>
                    <a:lstStyle/>
                    <a:p>
                      <a:pPr marL="0" marR="0" algn="ctr">
                        <a:spcBef>
                          <a:spcPts val="0"/>
                        </a:spcBef>
                        <a:spcAft>
                          <a:spcPts val="0"/>
                        </a:spcAft>
                      </a:pPr>
                      <a:r>
                        <a:rPr lang="en-US" sz="1100">
                          <a:effectLst/>
                        </a:rPr>
                        <a:t>G-9</a:t>
                      </a:r>
                      <a:endParaRPr lang="en-US" sz="120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algn="ctr">
                        <a:spcBef>
                          <a:spcPts val="0"/>
                        </a:spcBef>
                        <a:spcAft>
                          <a:spcPts val="0"/>
                        </a:spcAft>
                      </a:pPr>
                      <a:r>
                        <a:rPr lang="en-US" sz="1100">
                          <a:effectLst/>
                        </a:rPr>
                        <a:t>Swipe up (SU)</a:t>
                      </a:r>
                      <a:endParaRPr lang="en-US" sz="1200">
                        <a:effectLst/>
                        <a:latin typeface="Times New Roman" panose="02020603050405020304" pitchFamily="18" charset="0"/>
                        <a:ea typeface="MS Mincho" panose="02020609040205080304" pitchFamily="49" charset="-128"/>
                      </a:endParaRPr>
                    </a:p>
                  </a:txBody>
                  <a:tcPr marL="68580" marR="68580" marT="0" marB="0"/>
                </a:tc>
                <a:extLst>
                  <a:ext uri="{0D108BD9-81ED-4DB2-BD59-A6C34878D82A}">
                    <a16:rowId xmlns:a16="http://schemas.microsoft.com/office/drawing/2014/main" val="177241278"/>
                  </a:ext>
                </a:extLst>
              </a:tr>
              <a:tr h="0">
                <a:tc>
                  <a:txBody>
                    <a:bodyPr/>
                    <a:lstStyle/>
                    <a:p>
                      <a:pPr marL="0" marR="0" algn="ctr">
                        <a:spcBef>
                          <a:spcPts val="0"/>
                        </a:spcBef>
                        <a:spcAft>
                          <a:spcPts val="0"/>
                        </a:spcAft>
                      </a:pPr>
                      <a:r>
                        <a:rPr lang="en-US" sz="1100">
                          <a:effectLst/>
                        </a:rPr>
                        <a:t>G-10</a:t>
                      </a:r>
                      <a:endParaRPr lang="en-US" sz="120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algn="ctr">
                        <a:spcBef>
                          <a:spcPts val="0"/>
                        </a:spcBef>
                        <a:spcAft>
                          <a:spcPts val="0"/>
                        </a:spcAft>
                      </a:pPr>
                      <a:r>
                        <a:rPr lang="en-US" sz="1100">
                          <a:effectLst/>
                        </a:rPr>
                        <a:t>Swipe down (SD)</a:t>
                      </a:r>
                      <a:endParaRPr lang="en-US" sz="1200">
                        <a:effectLst/>
                        <a:latin typeface="Times New Roman" panose="02020603050405020304" pitchFamily="18" charset="0"/>
                        <a:ea typeface="MS Mincho" panose="02020609040205080304" pitchFamily="49" charset="-128"/>
                      </a:endParaRPr>
                    </a:p>
                  </a:txBody>
                  <a:tcPr marL="68580" marR="68580" marT="0" marB="0"/>
                </a:tc>
                <a:extLst>
                  <a:ext uri="{0D108BD9-81ED-4DB2-BD59-A6C34878D82A}">
                    <a16:rowId xmlns:a16="http://schemas.microsoft.com/office/drawing/2014/main" val="3035845768"/>
                  </a:ext>
                </a:extLst>
              </a:tr>
              <a:tr h="0">
                <a:tc>
                  <a:txBody>
                    <a:bodyPr/>
                    <a:lstStyle/>
                    <a:p>
                      <a:pPr marL="0" marR="0" algn="ctr">
                        <a:spcBef>
                          <a:spcPts val="0"/>
                        </a:spcBef>
                        <a:spcAft>
                          <a:spcPts val="0"/>
                        </a:spcAft>
                      </a:pPr>
                      <a:r>
                        <a:rPr lang="en-US" sz="1100">
                          <a:effectLst/>
                        </a:rPr>
                        <a:t>G-11</a:t>
                      </a:r>
                      <a:endParaRPr lang="en-US" sz="120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algn="ctr">
                        <a:spcBef>
                          <a:spcPts val="0"/>
                        </a:spcBef>
                        <a:spcAft>
                          <a:spcPts val="0"/>
                        </a:spcAft>
                      </a:pPr>
                      <a:r>
                        <a:rPr lang="en-US" sz="1100">
                          <a:effectLst/>
                        </a:rPr>
                        <a:t>Swipe x (SX)</a:t>
                      </a:r>
                      <a:endParaRPr lang="en-US" sz="1200">
                        <a:effectLst/>
                        <a:latin typeface="Times New Roman" panose="02020603050405020304" pitchFamily="18" charset="0"/>
                        <a:ea typeface="MS Mincho" panose="02020609040205080304" pitchFamily="49" charset="-128"/>
                      </a:endParaRPr>
                    </a:p>
                  </a:txBody>
                  <a:tcPr marL="68580" marR="68580" marT="0" marB="0"/>
                </a:tc>
                <a:extLst>
                  <a:ext uri="{0D108BD9-81ED-4DB2-BD59-A6C34878D82A}">
                    <a16:rowId xmlns:a16="http://schemas.microsoft.com/office/drawing/2014/main" val="735747836"/>
                  </a:ext>
                </a:extLst>
              </a:tr>
              <a:tr h="0">
                <a:tc>
                  <a:txBody>
                    <a:bodyPr/>
                    <a:lstStyle/>
                    <a:p>
                      <a:pPr marL="0" marR="0" algn="ctr">
                        <a:spcBef>
                          <a:spcPts val="0"/>
                        </a:spcBef>
                        <a:spcAft>
                          <a:spcPts val="0"/>
                        </a:spcAft>
                      </a:pPr>
                      <a:r>
                        <a:rPr lang="en-US" sz="1100">
                          <a:effectLst/>
                        </a:rPr>
                        <a:t>G-12</a:t>
                      </a:r>
                      <a:endParaRPr lang="en-US" sz="120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algn="ctr">
                        <a:spcBef>
                          <a:spcPts val="0"/>
                        </a:spcBef>
                        <a:spcAft>
                          <a:spcPts val="0"/>
                        </a:spcAft>
                      </a:pPr>
                      <a:r>
                        <a:rPr lang="en-US" sz="1100">
                          <a:effectLst/>
                        </a:rPr>
                        <a:t>Swipe + (S+)</a:t>
                      </a:r>
                      <a:endParaRPr lang="en-US" sz="1200">
                        <a:effectLst/>
                        <a:latin typeface="Times New Roman" panose="02020603050405020304" pitchFamily="18" charset="0"/>
                        <a:ea typeface="MS Mincho" panose="02020609040205080304" pitchFamily="49" charset="-128"/>
                      </a:endParaRPr>
                    </a:p>
                  </a:txBody>
                  <a:tcPr marL="68580" marR="68580" marT="0" marB="0"/>
                </a:tc>
                <a:extLst>
                  <a:ext uri="{0D108BD9-81ED-4DB2-BD59-A6C34878D82A}">
                    <a16:rowId xmlns:a16="http://schemas.microsoft.com/office/drawing/2014/main" val="2172159578"/>
                  </a:ext>
                </a:extLst>
              </a:tr>
              <a:tr h="0">
                <a:tc>
                  <a:txBody>
                    <a:bodyPr/>
                    <a:lstStyle/>
                    <a:p>
                      <a:pPr marL="0" marR="0" algn="ctr">
                        <a:spcBef>
                          <a:spcPts val="0"/>
                        </a:spcBef>
                        <a:spcAft>
                          <a:spcPts val="0"/>
                        </a:spcAft>
                      </a:pPr>
                      <a:r>
                        <a:rPr lang="en-US" sz="1100">
                          <a:effectLst/>
                        </a:rPr>
                        <a:t>G-13</a:t>
                      </a:r>
                      <a:endParaRPr lang="en-US" sz="120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algn="ctr">
                        <a:spcBef>
                          <a:spcPts val="0"/>
                        </a:spcBef>
                        <a:spcAft>
                          <a:spcPts val="0"/>
                        </a:spcAft>
                      </a:pPr>
                      <a:r>
                        <a:rPr lang="en-US" sz="1100">
                          <a:effectLst/>
                        </a:rPr>
                        <a:t>Swipe v (SV)</a:t>
                      </a:r>
                      <a:endParaRPr lang="en-US" sz="1200">
                        <a:effectLst/>
                        <a:latin typeface="Times New Roman" panose="02020603050405020304" pitchFamily="18" charset="0"/>
                        <a:ea typeface="MS Mincho" panose="02020609040205080304" pitchFamily="49" charset="-128"/>
                      </a:endParaRPr>
                    </a:p>
                  </a:txBody>
                  <a:tcPr marL="68580" marR="68580" marT="0" marB="0"/>
                </a:tc>
                <a:extLst>
                  <a:ext uri="{0D108BD9-81ED-4DB2-BD59-A6C34878D82A}">
                    <a16:rowId xmlns:a16="http://schemas.microsoft.com/office/drawing/2014/main" val="375620246"/>
                  </a:ext>
                </a:extLst>
              </a:tr>
              <a:tr h="0">
                <a:tc>
                  <a:txBody>
                    <a:bodyPr/>
                    <a:lstStyle/>
                    <a:p>
                      <a:pPr marL="0" marR="0" algn="ctr">
                        <a:spcBef>
                          <a:spcPts val="0"/>
                        </a:spcBef>
                        <a:spcAft>
                          <a:spcPts val="0"/>
                        </a:spcAft>
                      </a:pPr>
                      <a:r>
                        <a:rPr lang="en-US" sz="1100">
                          <a:effectLst/>
                        </a:rPr>
                        <a:t>G-14</a:t>
                      </a:r>
                      <a:endParaRPr lang="en-US" sz="1200">
                        <a:effectLst/>
                        <a:latin typeface="Times New Roman" panose="02020603050405020304" pitchFamily="18" charset="0"/>
                        <a:ea typeface="MS Mincho" panose="02020609040205080304" pitchFamily="49" charset="-128"/>
                      </a:endParaRPr>
                    </a:p>
                  </a:txBody>
                  <a:tcPr marL="68580" marR="68580" marT="0" marB="0"/>
                </a:tc>
                <a:tc>
                  <a:txBody>
                    <a:bodyPr/>
                    <a:lstStyle/>
                    <a:p>
                      <a:pPr marL="0" marR="0" algn="ctr">
                        <a:spcBef>
                          <a:spcPts val="0"/>
                        </a:spcBef>
                        <a:spcAft>
                          <a:spcPts val="0"/>
                        </a:spcAft>
                      </a:pPr>
                      <a:r>
                        <a:rPr lang="en-US" sz="1100" dirty="0">
                          <a:effectLst/>
                        </a:rPr>
                        <a:t>Shake (</a:t>
                      </a:r>
                      <a:r>
                        <a:rPr lang="en-US" sz="1100" dirty="0" err="1">
                          <a:effectLst/>
                        </a:rPr>
                        <a:t>Sh</a:t>
                      </a:r>
                      <a:r>
                        <a:rPr lang="en-US" sz="1100" dirty="0">
                          <a:effectLst/>
                        </a:rPr>
                        <a:t>)</a:t>
                      </a:r>
                      <a:endParaRPr lang="en-US" sz="1200" dirty="0">
                        <a:effectLst/>
                        <a:latin typeface="Times New Roman" panose="02020603050405020304" pitchFamily="18" charset="0"/>
                        <a:ea typeface="MS Mincho" panose="02020609040205080304" pitchFamily="49" charset="-128"/>
                      </a:endParaRPr>
                    </a:p>
                  </a:txBody>
                  <a:tcPr marL="68580" marR="68580" marT="0" marB="0"/>
                </a:tc>
                <a:extLst>
                  <a:ext uri="{0D108BD9-81ED-4DB2-BD59-A6C34878D82A}">
                    <a16:rowId xmlns:a16="http://schemas.microsoft.com/office/drawing/2014/main" val="3580827929"/>
                  </a:ext>
                </a:extLst>
              </a:tr>
            </a:tbl>
          </a:graphicData>
        </a:graphic>
      </p:graphicFrame>
      <p:sp>
        <p:nvSpPr>
          <p:cNvPr id="19" name="Rectangle 18">
            <a:extLst>
              <a:ext uri="{FF2B5EF4-FFF2-40B4-BE49-F238E27FC236}">
                <a16:creationId xmlns:a16="http://schemas.microsoft.com/office/drawing/2014/main" id="{CAB79D00-C292-4534-B825-052780561714}"/>
              </a:ext>
            </a:extLst>
          </p:cNvPr>
          <p:cNvSpPr/>
          <p:nvPr/>
        </p:nvSpPr>
        <p:spPr>
          <a:xfrm>
            <a:off x="6092002" y="3207276"/>
            <a:ext cx="3129244" cy="523220"/>
          </a:xfrm>
          <a:prstGeom prst="rect">
            <a:avLst/>
          </a:prstGeom>
        </p:spPr>
        <p:txBody>
          <a:bodyPr wrap="square">
            <a:spAutoFit/>
          </a:bodyPr>
          <a:lstStyle/>
          <a:p>
            <a:pPr algn="ctr"/>
            <a:r>
              <a:rPr lang="en-US" dirty="0">
                <a:latin typeface="Arial" panose="020B0604020202020204" pitchFamily="34" charset="0"/>
              </a:rPr>
              <a:t>Table 1. Gesture name for DHG and </a:t>
            </a:r>
            <a:r>
              <a:rPr lang="en-US" dirty="0" err="1">
                <a:latin typeface="Arial" panose="020B0604020202020204" pitchFamily="34" charset="0"/>
              </a:rPr>
              <a:t>Shrec</a:t>
            </a:r>
            <a:r>
              <a:rPr lang="en-US" dirty="0">
                <a:latin typeface="Arial" panose="020B0604020202020204" pitchFamily="34" charset="0"/>
              </a:rPr>
              <a:t> </a:t>
            </a:r>
            <a:r>
              <a:rPr lang="en-US" dirty="0" err="1">
                <a:latin typeface="Arial" panose="020B0604020202020204" pitchFamily="34" charset="0"/>
              </a:rPr>
              <a:t>Dataet</a:t>
            </a: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sp>
        <p:nvSpPr>
          <p:cNvPr id="244" name="Google Shape;244;p28"/>
          <p:cNvSpPr txBox="1">
            <a:spLocks noGrp="1"/>
          </p:cNvSpPr>
          <p:nvPr>
            <p:ph type="title"/>
          </p:nvPr>
        </p:nvSpPr>
        <p:spPr>
          <a:xfrm>
            <a:off x="368037" y="238008"/>
            <a:ext cx="8520600" cy="763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latin typeface="Garamond"/>
                <a:ea typeface="Garamond"/>
                <a:cs typeface="Garamond"/>
                <a:sym typeface="Garamond"/>
              </a:rPr>
              <a:t>Working Flowgraph</a:t>
            </a:r>
            <a:endParaRPr dirty="0">
              <a:latin typeface="Garamond"/>
              <a:ea typeface="Garamond"/>
              <a:cs typeface="Garamond"/>
              <a:sym typeface="Garamond"/>
            </a:endParaRPr>
          </a:p>
        </p:txBody>
      </p:sp>
      <p:pic>
        <p:nvPicPr>
          <p:cNvPr id="246" name="Google Shape;246;p28"/>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247" name="Google Shape;247;p28"/>
          <p:cNvPicPr preferRelativeResize="0"/>
          <p:nvPr/>
        </p:nvPicPr>
        <p:blipFill rotWithShape="1">
          <a:blip r:embed="rId4">
            <a:alphaModFix/>
          </a:blip>
          <a:srcRect/>
          <a:stretch/>
        </p:blipFill>
        <p:spPr>
          <a:xfrm>
            <a:off x="7740650" y="6199187"/>
            <a:ext cx="510778" cy="494109"/>
          </a:xfrm>
          <a:prstGeom prst="rect">
            <a:avLst/>
          </a:prstGeom>
          <a:noFill/>
          <a:ln>
            <a:noFill/>
          </a:ln>
        </p:spPr>
      </p:pic>
      <p:sp>
        <p:nvSpPr>
          <p:cNvPr id="10" name="Rectangle 9">
            <a:extLst>
              <a:ext uri="{FF2B5EF4-FFF2-40B4-BE49-F238E27FC236}">
                <a16:creationId xmlns:a16="http://schemas.microsoft.com/office/drawing/2014/main" id="{733D0F04-D745-4476-AFD4-52D0DEF654AD}"/>
              </a:ext>
            </a:extLst>
          </p:cNvPr>
          <p:cNvSpPr/>
          <p:nvPr/>
        </p:nvSpPr>
        <p:spPr>
          <a:xfrm>
            <a:off x="2899796" y="4907633"/>
            <a:ext cx="3076599" cy="307777"/>
          </a:xfrm>
          <a:prstGeom prst="rect">
            <a:avLst/>
          </a:prstGeom>
        </p:spPr>
        <p:txBody>
          <a:bodyPr wrap="square">
            <a:spAutoFit/>
          </a:bodyPr>
          <a:lstStyle/>
          <a:p>
            <a:r>
              <a:rPr lang="en-US" dirty="0">
                <a:latin typeface="Arial" panose="020B0604020202020204" pitchFamily="34" charset="0"/>
              </a:rPr>
              <a:t>Figure 3. Working flow Architecture</a:t>
            </a:r>
            <a:endParaRPr lang="en-US" dirty="0"/>
          </a:p>
        </p:txBody>
      </p:sp>
      <p:pic>
        <p:nvPicPr>
          <p:cNvPr id="3" name="Picture 2">
            <a:extLst>
              <a:ext uri="{FF2B5EF4-FFF2-40B4-BE49-F238E27FC236}">
                <a16:creationId xmlns:a16="http://schemas.microsoft.com/office/drawing/2014/main" id="{5B495025-2D4F-4A25-BCA8-6480FCA6BECC}"/>
              </a:ext>
            </a:extLst>
          </p:cNvPr>
          <p:cNvPicPr>
            <a:picLocks noChangeAspect="1"/>
          </p:cNvPicPr>
          <p:nvPr/>
        </p:nvPicPr>
        <p:blipFill>
          <a:blip r:embed="rId5"/>
          <a:stretch>
            <a:fillRect/>
          </a:stretch>
        </p:blipFill>
        <p:spPr>
          <a:xfrm>
            <a:off x="1032462" y="1132114"/>
            <a:ext cx="7284223" cy="3732289"/>
          </a:xfrm>
          <a:prstGeom prst="rect">
            <a:avLst/>
          </a:prstGeom>
        </p:spPr>
      </p:pic>
    </p:spTree>
  </p:cSld>
  <p:clrMapOvr>
    <a:masterClrMapping/>
  </p:clrMapOvr>
</p:sld>
</file>

<file path=ppt/theme/theme1.xml><?xml version="1.0" encoding="utf-8"?>
<a:theme xmlns:a="http://schemas.openxmlformats.org/drawingml/2006/main" name="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2200</TotalTime>
  <Words>3479</Words>
  <Application>Microsoft Office PowerPoint</Application>
  <PresentationFormat>On-screen Show (4:3)</PresentationFormat>
  <Paragraphs>434</Paragraphs>
  <Slides>19</Slides>
  <Notes>18</Notes>
  <HiddenSlides>13</HiddenSlides>
  <MMClips>0</MMClips>
  <ScaleCrop>false</ScaleCrop>
  <HeadingPairs>
    <vt:vector size="6" baseType="variant">
      <vt:variant>
        <vt:lpstr>Fonts Used</vt:lpstr>
      </vt:variant>
      <vt:variant>
        <vt:i4>16</vt:i4>
      </vt:variant>
      <vt:variant>
        <vt:lpstr>Theme</vt:lpstr>
      </vt:variant>
      <vt:variant>
        <vt:i4>3</vt:i4>
      </vt:variant>
      <vt:variant>
        <vt:lpstr>Slide Titles</vt:lpstr>
      </vt:variant>
      <vt:variant>
        <vt:i4>19</vt:i4>
      </vt:variant>
    </vt:vector>
  </HeadingPairs>
  <TitlesOfParts>
    <vt:vector size="38" baseType="lpstr">
      <vt:lpstr>URWPalladioL-Bold</vt:lpstr>
      <vt:lpstr>Verdana</vt:lpstr>
      <vt:lpstr>Times New Roman</vt:lpstr>
      <vt:lpstr>Garamond</vt:lpstr>
      <vt:lpstr>Arial</vt:lpstr>
      <vt:lpstr>Vrinda</vt:lpstr>
      <vt:lpstr>Tahoma</vt:lpstr>
      <vt:lpstr>Cambria Math</vt:lpstr>
      <vt:lpstr>Wingdings</vt:lpstr>
      <vt:lpstr>URWPalladioL-Roma</vt:lpstr>
      <vt:lpstr>SimSun</vt:lpstr>
      <vt:lpstr>Bodoni</vt:lpstr>
      <vt:lpstr>Calibri</vt:lpstr>
      <vt:lpstr>Noto Sans Symbols</vt:lpstr>
      <vt:lpstr>NimbusRomNo9L-Regu</vt:lpstr>
      <vt:lpstr>MS Mincho</vt:lpstr>
      <vt:lpstr>Edge</vt:lpstr>
      <vt:lpstr>1_Edge</vt:lpstr>
      <vt:lpstr>Edge</vt:lpstr>
      <vt:lpstr>Hand Gesture Recognition using Multi-Branch Attention Based Graph and General Deep Learning Mode</vt:lpstr>
      <vt:lpstr>Introduction</vt:lpstr>
      <vt:lpstr>Background</vt:lpstr>
      <vt:lpstr>Research Gap</vt:lpstr>
      <vt:lpstr>Purpose</vt:lpstr>
      <vt:lpstr>Previous study</vt:lpstr>
      <vt:lpstr>Reference</vt:lpstr>
      <vt:lpstr>Dataset</vt:lpstr>
      <vt:lpstr>Working Flowgraph</vt:lpstr>
      <vt:lpstr>Working Flowgraph</vt:lpstr>
      <vt:lpstr>Graph Based Neural Network</vt:lpstr>
      <vt:lpstr>Graph Based Neural Network</vt:lpstr>
      <vt:lpstr>Graph Based Neural Network</vt:lpstr>
      <vt:lpstr>Graph Based Neural Network</vt:lpstr>
      <vt:lpstr>General Deep Neural Network Branc</vt:lpstr>
      <vt:lpstr>Performance result</vt:lpstr>
      <vt:lpstr>State of the Art Comparison</vt:lpstr>
      <vt:lpstr>Conclusion</vt:lpstr>
      <vt:lpstr>Thank you for your kind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American Sign Language Recognition by Extracting Feature from Hand Pose Estimation</dc:title>
  <dc:creator>Shin</dc:creator>
  <cp:lastModifiedBy>shinlab</cp:lastModifiedBy>
  <cp:revision>182</cp:revision>
  <cp:lastPrinted>2021-10-08T01:50:18Z</cp:lastPrinted>
  <dcterms:modified xsi:type="dcterms:W3CDTF">2023-03-08T04:11:49Z</dcterms:modified>
</cp:coreProperties>
</file>